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70" r:id="rId4"/>
    <p:sldId id="265" r:id="rId5"/>
    <p:sldId id="268" r:id="rId6"/>
    <p:sldId id="269" r:id="rId7"/>
    <p:sldId id="274" r:id="rId8"/>
    <p:sldId id="273" r:id="rId9"/>
    <p:sldId id="278" r:id="rId10"/>
    <p:sldId id="257" r:id="rId11"/>
    <p:sldId id="275" r:id="rId12"/>
    <p:sldId id="276" r:id="rId13"/>
    <p:sldId id="280" r:id="rId14"/>
    <p:sldId id="279" r:id="rId15"/>
    <p:sldId id="281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653F1-2495-46D1-A432-4A29C58A03E3}" v="18" dt="2024-12-13T09:41:22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/>
    <p:restoredTop sz="94753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r Madelen Lorentzen" userId="4746efe4-7ce2-47bd-ab46-ee3f67bec224" providerId="ADAL" clId="{983F2C45-20E5-4949-938A-F5F6405EE553}"/>
    <pc:docChg chg="custSel addSld delSld modSld">
      <pc:chgData name="Ester Madelen Lorentzen" userId="4746efe4-7ce2-47bd-ab46-ee3f67bec224" providerId="ADAL" clId="{983F2C45-20E5-4949-938A-F5F6405EE553}" dt="2024-11-06T14:15:21.787" v="2587" actId="1076"/>
      <pc:docMkLst>
        <pc:docMk/>
      </pc:docMkLst>
      <pc:sldChg chg="addSp modSp mod">
        <pc:chgData name="Ester Madelen Lorentzen" userId="4746efe4-7ce2-47bd-ab46-ee3f67bec224" providerId="ADAL" clId="{983F2C45-20E5-4949-938A-F5F6405EE553}" dt="2024-11-06T14:06:14.037" v="2446" actId="1076"/>
        <pc:sldMkLst>
          <pc:docMk/>
          <pc:sldMk cId="3383811692" sldId="256"/>
        </pc:sldMkLst>
        <pc:spChg chg="add mod">
          <ac:chgData name="Ester Madelen Lorentzen" userId="4746efe4-7ce2-47bd-ab46-ee3f67bec224" providerId="ADAL" clId="{983F2C45-20E5-4949-938A-F5F6405EE553}" dt="2024-11-06T11:29:57.296" v="968" actId="20577"/>
          <ac:spMkLst>
            <pc:docMk/>
            <pc:sldMk cId="3383811692" sldId="256"/>
            <ac:spMk id="4" creationId="{AA8D2111-17FB-8FA6-EBA5-8DCCDBFDAEE7}"/>
          </ac:spMkLst>
        </pc:spChg>
        <pc:spChg chg="mod">
          <ac:chgData name="Ester Madelen Lorentzen" userId="4746efe4-7ce2-47bd-ab46-ee3f67bec224" providerId="ADAL" clId="{983F2C45-20E5-4949-938A-F5F6405EE553}" dt="2024-11-06T11:28:39.391" v="881" actId="1076"/>
          <ac:spMkLst>
            <pc:docMk/>
            <pc:sldMk cId="3383811692" sldId="256"/>
            <ac:spMk id="5" creationId="{9635AF1E-A444-2463-6B0A-64330D57F19D}"/>
          </ac:spMkLst>
        </pc:spChg>
        <pc:spChg chg="mod">
          <ac:chgData name="Ester Madelen Lorentzen" userId="4746efe4-7ce2-47bd-ab46-ee3f67bec224" providerId="ADAL" clId="{983F2C45-20E5-4949-938A-F5F6405EE553}" dt="2024-11-06T11:29:19.345" v="916" actId="20577"/>
          <ac:spMkLst>
            <pc:docMk/>
            <pc:sldMk cId="3383811692" sldId="256"/>
            <ac:spMk id="6" creationId="{AD02013E-76EF-66C9-00D0-88147F51FF78}"/>
          </ac:spMkLst>
        </pc:spChg>
        <pc:picChg chg="add mod">
          <ac:chgData name="Ester Madelen Lorentzen" userId="4746efe4-7ce2-47bd-ab46-ee3f67bec224" providerId="ADAL" clId="{983F2C45-20E5-4949-938A-F5F6405EE553}" dt="2024-11-06T11:25:23.036" v="851" actId="1076"/>
          <ac:picMkLst>
            <pc:docMk/>
            <pc:sldMk cId="3383811692" sldId="256"/>
            <ac:picMk id="2" creationId="{F3F72A5C-ED17-ADCF-7586-67D4F1C7EDEE}"/>
          </ac:picMkLst>
        </pc:picChg>
        <pc:picChg chg="add mod">
          <ac:chgData name="Ester Madelen Lorentzen" userId="4746efe4-7ce2-47bd-ab46-ee3f67bec224" providerId="ADAL" clId="{983F2C45-20E5-4949-938A-F5F6405EE553}" dt="2024-11-06T14:06:14.037" v="2446" actId="1076"/>
          <ac:picMkLst>
            <pc:docMk/>
            <pc:sldMk cId="3383811692" sldId="256"/>
            <ac:picMk id="3" creationId="{3D38CBAA-1F5B-A8C5-6A72-0DBC6E271F2C}"/>
          </ac:picMkLst>
        </pc:picChg>
      </pc:sldChg>
      <pc:sldChg chg="modSp del mod">
        <pc:chgData name="Ester Madelen Lorentzen" userId="4746efe4-7ce2-47bd-ab46-ee3f67bec224" providerId="ADAL" clId="{983F2C45-20E5-4949-938A-F5F6405EE553}" dt="2024-11-01T15:31:06.725" v="48" actId="47"/>
        <pc:sldMkLst>
          <pc:docMk/>
          <pc:sldMk cId="761236082" sldId="259"/>
        </pc:sldMkLst>
        <pc:spChg chg="mod">
          <ac:chgData name="Ester Madelen Lorentzen" userId="4746efe4-7ce2-47bd-ab46-ee3f67bec224" providerId="ADAL" clId="{983F2C45-20E5-4949-938A-F5F6405EE553}" dt="2024-11-01T15:30:56.021" v="45" actId="21"/>
          <ac:spMkLst>
            <pc:docMk/>
            <pc:sldMk cId="761236082" sldId="259"/>
            <ac:spMk id="5" creationId="{6CEF15A6-6BEA-613C-88AF-88A0C0042B07}"/>
          </ac:spMkLst>
        </pc:spChg>
      </pc:sldChg>
      <pc:sldChg chg="modSp mod">
        <pc:chgData name="Ester Madelen Lorentzen" userId="4746efe4-7ce2-47bd-ab46-ee3f67bec224" providerId="ADAL" clId="{983F2C45-20E5-4949-938A-F5F6405EE553}" dt="2024-11-05T11:46:25.771" v="794" actId="1076"/>
        <pc:sldMkLst>
          <pc:docMk/>
          <pc:sldMk cId="3779558570" sldId="265"/>
        </pc:sldMkLst>
        <pc:spChg chg="mod">
          <ac:chgData name="Ester Madelen Lorentzen" userId="4746efe4-7ce2-47bd-ab46-ee3f67bec224" providerId="ADAL" clId="{983F2C45-20E5-4949-938A-F5F6405EE553}" dt="2024-11-05T11:46:25.771" v="794" actId="1076"/>
          <ac:spMkLst>
            <pc:docMk/>
            <pc:sldMk cId="3779558570" sldId="265"/>
            <ac:spMk id="9" creationId="{803F8805-EFE4-E529-9597-161AC7C0C5C7}"/>
          </ac:spMkLst>
        </pc:spChg>
      </pc:sldChg>
      <pc:sldChg chg="modSp mod">
        <pc:chgData name="Ester Madelen Lorentzen" userId="4746efe4-7ce2-47bd-ab46-ee3f67bec224" providerId="ADAL" clId="{983F2C45-20E5-4949-938A-F5F6405EE553}" dt="2024-11-06T11:30:26.028" v="969" actId="2711"/>
        <pc:sldMkLst>
          <pc:docMk/>
          <pc:sldMk cId="3895597245" sldId="267"/>
        </pc:sldMkLst>
        <pc:spChg chg="mod">
          <ac:chgData name="Ester Madelen Lorentzen" userId="4746efe4-7ce2-47bd-ab46-ee3f67bec224" providerId="ADAL" clId="{983F2C45-20E5-4949-938A-F5F6405EE553}" dt="2024-11-06T11:30:26.028" v="969" actId="2711"/>
          <ac:spMkLst>
            <pc:docMk/>
            <pc:sldMk cId="3895597245" sldId="267"/>
            <ac:spMk id="4" creationId="{CAB7962F-1991-0031-E243-9B4579A32486}"/>
          </ac:spMkLst>
        </pc:spChg>
      </pc:sldChg>
      <pc:sldChg chg="addSp delSp modSp mod">
        <pc:chgData name="Ester Madelen Lorentzen" userId="4746efe4-7ce2-47bd-ab46-ee3f67bec224" providerId="ADAL" clId="{983F2C45-20E5-4949-938A-F5F6405EE553}" dt="2024-11-06T14:15:21.787" v="2587" actId="1076"/>
        <pc:sldMkLst>
          <pc:docMk/>
          <pc:sldMk cId="2836145204" sldId="268"/>
        </pc:sldMkLst>
        <pc:spChg chg="add mod">
          <ac:chgData name="Ester Madelen Lorentzen" userId="4746efe4-7ce2-47bd-ab46-ee3f67bec224" providerId="ADAL" clId="{983F2C45-20E5-4949-938A-F5F6405EE553}" dt="2024-11-06T14:14:35.500" v="2584" actId="1076"/>
          <ac:spMkLst>
            <pc:docMk/>
            <pc:sldMk cId="2836145204" sldId="268"/>
            <ac:spMk id="2" creationId="{1E00151D-5642-45B0-AA42-FA496499E9ED}"/>
          </ac:spMkLst>
        </pc:spChg>
        <pc:spChg chg="mod">
          <ac:chgData name="Ester Madelen Lorentzen" userId="4746efe4-7ce2-47bd-ab46-ee3f67bec224" providerId="ADAL" clId="{983F2C45-20E5-4949-938A-F5F6405EE553}" dt="2024-11-06T14:15:21.787" v="2587" actId="1076"/>
          <ac:spMkLst>
            <pc:docMk/>
            <pc:sldMk cId="2836145204" sldId="268"/>
            <ac:spMk id="5" creationId="{1324B346-90E9-BD86-B6E9-E83E9B11831F}"/>
          </ac:spMkLst>
        </pc:spChg>
        <pc:spChg chg="del mod">
          <ac:chgData name="Ester Madelen Lorentzen" userId="4746efe4-7ce2-47bd-ab46-ee3f67bec224" providerId="ADAL" clId="{983F2C45-20E5-4949-938A-F5F6405EE553}" dt="2024-11-06T14:09:41.999" v="2528"/>
          <ac:spMkLst>
            <pc:docMk/>
            <pc:sldMk cId="2836145204" sldId="268"/>
            <ac:spMk id="6" creationId="{50C0CBDD-BEDE-5397-D33F-E25DD417307F}"/>
          </ac:spMkLst>
        </pc:spChg>
        <pc:picChg chg="mod">
          <ac:chgData name="Ester Madelen Lorentzen" userId="4746efe4-7ce2-47bd-ab46-ee3f67bec224" providerId="ADAL" clId="{983F2C45-20E5-4949-938A-F5F6405EE553}" dt="2024-11-06T14:15:17.119" v="2586" actId="1076"/>
          <ac:picMkLst>
            <pc:docMk/>
            <pc:sldMk cId="2836145204" sldId="268"/>
            <ac:picMk id="4" creationId="{957F7B37-0454-1E60-1CBF-EE9C9B82C11A}"/>
          </ac:picMkLst>
        </pc:picChg>
      </pc:sldChg>
      <pc:sldChg chg="addSp delSp modSp mod">
        <pc:chgData name="Ester Madelen Lorentzen" userId="4746efe4-7ce2-47bd-ab46-ee3f67bec224" providerId="ADAL" clId="{983F2C45-20E5-4949-938A-F5F6405EE553}" dt="2024-11-06T11:36:02.528" v="1037" actId="1076"/>
        <pc:sldMkLst>
          <pc:docMk/>
          <pc:sldMk cId="2883581214" sldId="269"/>
        </pc:sldMkLst>
        <pc:spChg chg="mod">
          <ac:chgData name="Ester Madelen Lorentzen" userId="4746efe4-7ce2-47bd-ab46-ee3f67bec224" providerId="ADAL" clId="{983F2C45-20E5-4949-938A-F5F6405EE553}" dt="2024-11-05T11:47:47.888" v="800" actId="20577"/>
          <ac:spMkLst>
            <pc:docMk/>
            <pc:sldMk cId="2883581214" sldId="269"/>
            <ac:spMk id="4" creationId="{4F0EABFF-34F5-B56F-309D-4B7ABBB45FC2}"/>
          </ac:spMkLst>
        </pc:spChg>
        <pc:spChg chg="add del mod">
          <ac:chgData name="Ester Madelen Lorentzen" userId="4746efe4-7ce2-47bd-ab46-ee3f67bec224" providerId="ADAL" clId="{983F2C45-20E5-4949-938A-F5F6405EE553}" dt="2024-11-01T15:34:57.955" v="148" actId="21"/>
          <ac:spMkLst>
            <pc:docMk/>
            <pc:sldMk cId="2883581214" sldId="269"/>
            <ac:spMk id="11" creationId="{A895630E-71C7-B22C-3B33-7A421C126859}"/>
          </ac:spMkLst>
        </pc:spChg>
        <pc:spChg chg="add mod">
          <ac:chgData name="Ester Madelen Lorentzen" userId="4746efe4-7ce2-47bd-ab46-ee3f67bec224" providerId="ADAL" clId="{983F2C45-20E5-4949-938A-F5F6405EE553}" dt="2024-11-06T11:36:02.528" v="1037" actId="1076"/>
          <ac:spMkLst>
            <pc:docMk/>
            <pc:sldMk cId="2883581214" sldId="269"/>
            <ac:spMk id="12" creationId="{5B490D84-72AE-2E5C-A693-92FF4E04FAE4}"/>
          </ac:spMkLst>
        </pc:spChg>
      </pc:sldChg>
      <pc:sldChg chg="addSp modSp mod">
        <pc:chgData name="Ester Madelen Lorentzen" userId="4746efe4-7ce2-47bd-ab46-ee3f67bec224" providerId="ADAL" clId="{983F2C45-20E5-4949-938A-F5F6405EE553}" dt="2024-11-06T11:35:23.134" v="1004" actId="1076"/>
        <pc:sldMkLst>
          <pc:docMk/>
          <pc:sldMk cId="3747517748" sldId="270"/>
        </pc:sldMkLst>
        <pc:spChg chg="add mod">
          <ac:chgData name="Ester Madelen Lorentzen" userId="4746efe4-7ce2-47bd-ab46-ee3f67bec224" providerId="ADAL" clId="{983F2C45-20E5-4949-938A-F5F6405EE553}" dt="2024-11-06T11:35:23.134" v="1004" actId="1076"/>
          <ac:spMkLst>
            <pc:docMk/>
            <pc:sldMk cId="3747517748" sldId="270"/>
            <ac:spMk id="9" creationId="{53AE446D-8760-E12E-3D1B-CEB644FB50E7}"/>
          </ac:spMkLst>
        </pc:spChg>
      </pc:sldChg>
      <pc:sldChg chg="addSp modSp mod">
        <pc:chgData name="Ester Madelen Lorentzen" userId="4746efe4-7ce2-47bd-ab46-ee3f67bec224" providerId="ADAL" clId="{983F2C45-20E5-4949-938A-F5F6405EE553}" dt="2024-11-06T11:37:29.374" v="1115" actId="1076"/>
        <pc:sldMkLst>
          <pc:docMk/>
          <pc:sldMk cId="795939389" sldId="273"/>
        </pc:sldMkLst>
        <pc:spChg chg="add mod">
          <ac:chgData name="Ester Madelen Lorentzen" userId="4746efe4-7ce2-47bd-ab46-ee3f67bec224" providerId="ADAL" clId="{983F2C45-20E5-4949-938A-F5F6405EE553}" dt="2024-11-06T11:37:29.374" v="1115" actId="1076"/>
          <ac:spMkLst>
            <pc:docMk/>
            <pc:sldMk cId="795939389" sldId="273"/>
            <ac:spMk id="8" creationId="{CAC49163-ADC1-AB08-9BF5-429960616824}"/>
          </ac:spMkLst>
        </pc:spChg>
      </pc:sldChg>
      <pc:sldChg chg="addSp modSp mod">
        <pc:chgData name="Ester Madelen Lorentzen" userId="4746efe4-7ce2-47bd-ab46-ee3f67bec224" providerId="ADAL" clId="{983F2C45-20E5-4949-938A-F5F6405EE553}" dt="2024-11-06T11:36:36.179" v="1070" actId="1076"/>
        <pc:sldMkLst>
          <pc:docMk/>
          <pc:sldMk cId="293515982" sldId="274"/>
        </pc:sldMkLst>
        <pc:spChg chg="add mod">
          <ac:chgData name="Ester Madelen Lorentzen" userId="4746efe4-7ce2-47bd-ab46-ee3f67bec224" providerId="ADAL" clId="{983F2C45-20E5-4949-938A-F5F6405EE553}" dt="2024-11-06T11:36:36.179" v="1070" actId="1076"/>
          <ac:spMkLst>
            <pc:docMk/>
            <pc:sldMk cId="293515982" sldId="274"/>
            <ac:spMk id="7" creationId="{36FC755B-ECBB-3768-A117-709E621C1AC8}"/>
          </ac:spMkLst>
        </pc:spChg>
      </pc:sldChg>
      <pc:sldChg chg="addSp delSp modSp mod">
        <pc:chgData name="Ester Madelen Lorentzen" userId="4746efe4-7ce2-47bd-ab46-ee3f67bec224" providerId="ADAL" clId="{983F2C45-20E5-4949-938A-F5F6405EE553}" dt="2024-11-06T14:08:21.643" v="2494" actId="1076"/>
        <pc:sldMkLst>
          <pc:docMk/>
          <pc:sldMk cId="4017576099" sldId="275"/>
        </pc:sldMkLst>
        <pc:spChg chg="del mod">
          <ac:chgData name="Ester Madelen Lorentzen" userId="4746efe4-7ce2-47bd-ab46-ee3f67bec224" providerId="ADAL" clId="{983F2C45-20E5-4949-938A-F5F6405EE553}" dt="2024-11-06T12:32:57.010" v="2213" actId="478"/>
          <ac:spMkLst>
            <pc:docMk/>
            <pc:sldMk cId="4017576099" sldId="275"/>
            <ac:spMk id="4" creationId="{F734D1AD-A281-194B-30F0-18AF69A78F59}"/>
          </ac:spMkLst>
        </pc:spChg>
        <pc:spChg chg="mod">
          <ac:chgData name="Ester Madelen Lorentzen" userId="4746efe4-7ce2-47bd-ab46-ee3f67bec224" providerId="ADAL" clId="{983F2C45-20E5-4949-938A-F5F6405EE553}" dt="2024-11-06T14:08:15.252" v="2493" actId="5793"/>
          <ac:spMkLst>
            <pc:docMk/>
            <pc:sldMk cId="4017576099" sldId="275"/>
            <ac:spMk id="5" creationId="{B924B1D8-A525-A939-63A5-7372F91ABE06}"/>
          </ac:spMkLst>
        </pc:spChg>
        <pc:spChg chg="add mod">
          <ac:chgData name="Ester Madelen Lorentzen" userId="4746efe4-7ce2-47bd-ab46-ee3f67bec224" providerId="ADAL" clId="{983F2C45-20E5-4949-938A-F5F6405EE553}" dt="2024-11-06T14:08:21.643" v="2494" actId="1076"/>
          <ac:spMkLst>
            <pc:docMk/>
            <pc:sldMk cId="4017576099" sldId="275"/>
            <ac:spMk id="6" creationId="{818FAFAE-9DBB-14A3-32A0-FB12C040260B}"/>
          </ac:spMkLst>
        </pc:spChg>
      </pc:sldChg>
      <pc:sldChg chg="addSp delSp modSp mod">
        <pc:chgData name="Ester Madelen Lorentzen" userId="4746efe4-7ce2-47bd-ab46-ee3f67bec224" providerId="ADAL" clId="{983F2C45-20E5-4949-938A-F5F6405EE553}" dt="2024-11-06T12:36:11.394" v="2306" actId="114"/>
        <pc:sldMkLst>
          <pc:docMk/>
          <pc:sldMk cId="2444812837" sldId="276"/>
        </pc:sldMkLst>
        <pc:spChg chg="add del mod">
          <ac:chgData name="Ester Madelen Lorentzen" userId="4746efe4-7ce2-47bd-ab46-ee3f67bec224" providerId="ADAL" clId="{983F2C45-20E5-4949-938A-F5F6405EE553}" dt="2024-11-01T15:33:37.723" v="126" actId="478"/>
          <ac:spMkLst>
            <pc:docMk/>
            <pc:sldMk cId="2444812837" sldId="276"/>
            <ac:spMk id="4" creationId="{AC1CFD2A-FDE1-CB04-E08D-5CF2DDD7258B}"/>
          </ac:spMkLst>
        </pc:spChg>
        <pc:spChg chg="add mod">
          <ac:chgData name="Ester Madelen Lorentzen" userId="4746efe4-7ce2-47bd-ab46-ee3f67bec224" providerId="ADAL" clId="{983F2C45-20E5-4949-938A-F5F6405EE553}" dt="2024-11-06T12:36:11.394" v="2306" actId="114"/>
          <ac:spMkLst>
            <pc:docMk/>
            <pc:sldMk cId="2444812837" sldId="276"/>
            <ac:spMk id="5" creationId="{D6B23726-CD40-428A-2998-0716A94C9A18}"/>
          </ac:spMkLst>
        </pc:spChg>
      </pc:sldChg>
      <pc:sldChg chg="addSp modSp mod">
        <pc:chgData name="Ester Madelen Lorentzen" userId="4746efe4-7ce2-47bd-ab46-ee3f67bec224" providerId="ADAL" clId="{983F2C45-20E5-4949-938A-F5F6405EE553}" dt="2024-11-06T11:37:53.926" v="1118" actId="1076"/>
        <pc:sldMkLst>
          <pc:docMk/>
          <pc:sldMk cId="1319667822" sldId="278"/>
        </pc:sldMkLst>
        <pc:spChg chg="mod">
          <ac:chgData name="Ester Madelen Lorentzen" userId="4746efe4-7ce2-47bd-ab46-ee3f67bec224" providerId="ADAL" clId="{983F2C45-20E5-4949-938A-F5F6405EE553}" dt="2024-11-05T11:49:02.307" v="805" actId="1076"/>
          <ac:spMkLst>
            <pc:docMk/>
            <pc:sldMk cId="1319667822" sldId="278"/>
            <ac:spMk id="4" creationId="{B8517687-A337-3740-BB2A-D2A719E3B086}"/>
          </ac:spMkLst>
        </pc:spChg>
        <pc:spChg chg="add mod">
          <ac:chgData name="Ester Madelen Lorentzen" userId="4746efe4-7ce2-47bd-ab46-ee3f67bec224" providerId="ADAL" clId="{983F2C45-20E5-4949-938A-F5F6405EE553}" dt="2024-11-06T11:37:53.926" v="1118" actId="1076"/>
          <ac:spMkLst>
            <pc:docMk/>
            <pc:sldMk cId="1319667822" sldId="278"/>
            <ac:spMk id="11" creationId="{A895630E-71C7-B22C-3B33-7A421C126859}"/>
          </ac:spMkLst>
        </pc:spChg>
      </pc:sldChg>
      <pc:sldChg chg="addSp delSp modSp mod">
        <pc:chgData name="Ester Madelen Lorentzen" userId="4746efe4-7ce2-47bd-ab46-ee3f67bec224" providerId="ADAL" clId="{983F2C45-20E5-4949-938A-F5F6405EE553}" dt="2024-11-06T14:05:35.503" v="2444" actId="1076"/>
        <pc:sldMkLst>
          <pc:docMk/>
          <pc:sldMk cId="3955986655" sldId="279"/>
        </pc:sldMkLst>
        <pc:spChg chg="add mod">
          <ac:chgData name="Ester Madelen Lorentzen" userId="4746efe4-7ce2-47bd-ab46-ee3f67bec224" providerId="ADAL" clId="{983F2C45-20E5-4949-938A-F5F6405EE553}" dt="2024-11-06T14:05:35.503" v="2444" actId="1076"/>
          <ac:spMkLst>
            <pc:docMk/>
            <pc:sldMk cId="3955986655" sldId="279"/>
            <ac:spMk id="4" creationId="{5F1511B7-0C6F-EAE4-977C-1C2A263AFA84}"/>
          </ac:spMkLst>
        </pc:spChg>
        <pc:picChg chg="add del">
          <ac:chgData name="Ester Madelen Lorentzen" userId="4746efe4-7ce2-47bd-ab46-ee3f67bec224" providerId="ADAL" clId="{983F2C45-20E5-4949-938A-F5F6405EE553}" dt="2024-11-05T11:42:55.872" v="788" actId="478"/>
          <ac:picMkLst>
            <pc:docMk/>
            <pc:sldMk cId="3955986655" sldId="279"/>
            <ac:picMk id="6" creationId="{807539E4-71D3-321A-2642-00E61AD6EDD1}"/>
          </ac:picMkLst>
        </pc:picChg>
        <pc:picChg chg="add del mod">
          <ac:chgData name="Ester Madelen Lorentzen" userId="4746efe4-7ce2-47bd-ab46-ee3f67bec224" providerId="ADAL" clId="{983F2C45-20E5-4949-938A-F5F6405EE553}" dt="2024-11-06T13:58:59.650" v="2408" actId="478"/>
          <ac:picMkLst>
            <pc:docMk/>
            <pc:sldMk cId="3955986655" sldId="279"/>
            <ac:picMk id="8" creationId="{2937539E-8574-EEF8-C991-FF2630D022DB}"/>
          </ac:picMkLst>
        </pc:picChg>
        <pc:picChg chg="add del mod">
          <ac:chgData name="Ester Madelen Lorentzen" userId="4746efe4-7ce2-47bd-ab46-ee3f67bec224" providerId="ADAL" clId="{983F2C45-20E5-4949-938A-F5F6405EE553}" dt="2024-11-06T13:50:44.994" v="2387" actId="478"/>
          <ac:picMkLst>
            <pc:docMk/>
            <pc:sldMk cId="3955986655" sldId="279"/>
            <ac:picMk id="10" creationId="{5AB5CCC1-5B36-26D6-0692-EC64A00E9D94}"/>
          </ac:picMkLst>
        </pc:picChg>
        <pc:picChg chg="add del mod">
          <ac:chgData name="Ester Madelen Lorentzen" userId="4746efe4-7ce2-47bd-ab46-ee3f67bec224" providerId="ADAL" clId="{983F2C45-20E5-4949-938A-F5F6405EE553}" dt="2024-11-06T13:58:57.896" v="2406" actId="478"/>
          <ac:picMkLst>
            <pc:docMk/>
            <pc:sldMk cId="3955986655" sldId="279"/>
            <ac:picMk id="12" creationId="{AD45E540-9102-E18B-5197-E664E822A7F1}"/>
          </ac:picMkLst>
        </pc:picChg>
        <pc:picChg chg="add del mod">
          <ac:chgData name="Ester Madelen Lorentzen" userId="4746efe4-7ce2-47bd-ab46-ee3f67bec224" providerId="ADAL" clId="{983F2C45-20E5-4949-938A-F5F6405EE553}" dt="2024-11-06T14:04:45.915" v="2435" actId="478"/>
          <ac:picMkLst>
            <pc:docMk/>
            <pc:sldMk cId="3955986655" sldId="279"/>
            <ac:picMk id="14" creationId="{05F96BB6-557A-81D1-C807-4675B8265A0E}"/>
          </ac:picMkLst>
        </pc:picChg>
        <pc:picChg chg="add mod">
          <ac:chgData name="Ester Madelen Lorentzen" userId="4746efe4-7ce2-47bd-ab46-ee3f67bec224" providerId="ADAL" clId="{983F2C45-20E5-4949-938A-F5F6405EE553}" dt="2024-11-06T14:05:09.551" v="2440" actId="1076"/>
          <ac:picMkLst>
            <pc:docMk/>
            <pc:sldMk cId="3955986655" sldId="279"/>
            <ac:picMk id="16" creationId="{B26A20D5-6F56-1C63-B9A4-1D6D8859C746}"/>
          </ac:picMkLst>
        </pc:picChg>
        <pc:picChg chg="add del mod">
          <ac:chgData name="Ester Madelen Lorentzen" userId="4746efe4-7ce2-47bd-ab46-ee3f67bec224" providerId="ADAL" clId="{983F2C45-20E5-4949-938A-F5F6405EE553}" dt="2024-11-06T13:50:47.259" v="2388" actId="478"/>
          <ac:picMkLst>
            <pc:docMk/>
            <pc:sldMk cId="3955986655" sldId="279"/>
            <ac:picMk id="1026" creationId="{4993A7E6-5A7C-1623-2AEB-05632BB240F6}"/>
          </ac:picMkLst>
        </pc:picChg>
        <pc:picChg chg="add del mod">
          <ac:chgData name="Ester Madelen Lorentzen" userId="4746efe4-7ce2-47bd-ab46-ee3f67bec224" providerId="ADAL" clId="{983F2C45-20E5-4949-938A-F5F6405EE553}" dt="2024-11-06T13:59:04.815" v="2411" actId="478"/>
          <ac:picMkLst>
            <pc:docMk/>
            <pc:sldMk cId="3955986655" sldId="279"/>
            <ac:picMk id="1028" creationId="{9847E0FF-9CB6-2253-B3FD-64AF8316CB42}"/>
          </ac:picMkLst>
        </pc:picChg>
        <pc:picChg chg="add del mod">
          <ac:chgData name="Ester Madelen Lorentzen" userId="4746efe4-7ce2-47bd-ab46-ee3f67bec224" providerId="ADAL" clId="{983F2C45-20E5-4949-938A-F5F6405EE553}" dt="2024-11-06T13:58:56.906" v="2404" actId="478"/>
          <ac:picMkLst>
            <pc:docMk/>
            <pc:sldMk cId="3955986655" sldId="279"/>
            <ac:picMk id="1030" creationId="{F3338112-88CE-7989-116D-4CF699E85A6D}"/>
          </ac:picMkLst>
        </pc:picChg>
        <pc:picChg chg="add del mod">
          <ac:chgData name="Ester Madelen Lorentzen" userId="4746efe4-7ce2-47bd-ab46-ee3f67bec224" providerId="ADAL" clId="{983F2C45-20E5-4949-938A-F5F6405EE553}" dt="2024-11-06T14:01:45.810" v="2415" actId="478"/>
          <ac:picMkLst>
            <pc:docMk/>
            <pc:sldMk cId="3955986655" sldId="279"/>
            <ac:picMk id="1032" creationId="{328CC132-D51D-6B01-2FCB-2F1B80F3FA04}"/>
          </ac:picMkLst>
        </pc:picChg>
        <pc:picChg chg="add mod">
          <ac:chgData name="Ester Madelen Lorentzen" userId="4746efe4-7ce2-47bd-ab46-ee3f67bec224" providerId="ADAL" clId="{983F2C45-20E5-4949-938A-F5F6405EE553}" dt="2024-11-06T14:05:02.251" v="2438" actId="1076"/>
          <ac:picMkLst>
            <pc:docMk/>
            <pc:sldMk cId="3955986655" sldId="279"/>
            <ac:picMk id="1034" creationId="{951A7D83-ED72-2DD5-A41A-E0289D802CC0}"/>
          </ac:picMkLst>
        </pc:picChg>
      </pc:sldChg>
      <pc:sldChg chg="addSp modSp new mod">
        <pc:chgData name="Ester Madelen Lorentzen" userId="4746efe4-7ce2-47bd-ab46-ee3f67bec224" providerId="ADAL" clId="{983F2C45-20E5-4949-938A-F5F6405EE553}" dt="2024-11-06T14:05:42.111" v="2445" actId="20577"/>
        <pc:sldMkLst>
          <pc:docMk/>
          <pc:sldMk cId="821103235" sldId="280"/>
        </pc:sldMkLst>
        <pc:spChg chg="add mod">
          <ac:chgData name="Ester Madelen Lorentzen" userId="4746efe4-7ce2-47bd-ab46-ee3f67bec224" providerId="ADAL" clId="{983F2C45-20E5-4949-938A-F5F6405EE553}" dt="2024-11-06T14:05:42.111" v="2445" actId="20577"/>
          <ac:spMkLst>
            <pc:docMk/>
            <pc:sldMk cId="821103235" sldId="280"/>
            <ac:spMk id="3" creationId="{FBAB7722-4C6F-BC01-CD13-549518B39708}"/>
          </ac:spMkLst>
        </pc:spChg>
        <pc:picChg chg="add mod modCrop">
          <ac:chgData name="Ester Madelen Lorentzen" userId="4746efe4-7ce2-47bd-ab46-ee3f67bec224" providerId="ADAL" clId="{983F2C45-20E5-4949-938A-F5F6405EE553}" dt="2024-11-05T10:42:12.474" v="354" actId="1076"/>
          <ac:picMkLst>
            <pc:docMk/>
            <pc:sldMk cId="821103235" sldId="280"/>
            <ac:picMk id="5" creationId="{0701DCA2-9048-DB04-CBE7-683E897E45FE}"/>
          </ac:picMkLst>
        </pc:picChg>
      </pc:sldChg>
      <pc:sldChg chg="addSp modSp new mod">
        <pc:chgData name="Ester Madelen Lorentzen" userId="4746efe4-7ce2-47bd-ab46-ee3f67bec224" providerId="ADAL" clId="{983F2C45-20E5-4949-938A-F5F6405EE553}" dt="2024-11-06T13:25:14.767" v="2339" actId="1076"/>
        <pc:sldMkLst>
          <pc:docMk/>
          <pc:sldMk cId="1893668245" sldId="281"/>
        </pc:sldMkLst>
        <pc:spChg chg="add mod">
          <ac:chgData name="Ester Madelen Lorentzen" userId="4746efe4-7ce2-47bd-ab46-ee3f67bec224" providerId="ADAL" clId="{983F2C45-20E5-4949-938A-F5F6405EE553}" dt="2024-11-06T13:25:09.966" v="2338" actId="1076"/>
          <ac:spMkLst>
            <pc:docMk/>
            <pc:sldMk cId="1893668245" sldId="281"/>
            <ac:spMk id="3" creationId="{1626AE55-4B89-F17C-B781-2EFE77377643}"/>
          </ac:spMkLst>
        </pc:spChg>
        <pc:picChg chg="add mod modCrop">
          <ac:chgData name="Ester Madelen Lorentzen" userId="4746efe4-7ce2-47bd-ab46-ee3f67bec224" providerId="ADAL" clId="{983F2C45-20E5-4949-938A-F5F6405EE553}" dt="2024-11-06T13:22:42.215" v="2329" actId="1076"/>
          <ac:picMkLst>
            <pc:docMk/>
            <pc:sldMk cId="1893668245" sldId="281"/>
            <ac:picMk id="5" creationId="{02F90D85-49FA-1BC1-4279-E070CB4946D8}"/>
          </ac:picMkLst>
        </pc:picChg>
        <pc:picChg chg="add mod">
          <ac:chgData name="Ester Madelen Lorentzen" userId="4746efe4-7ce2-47bd-ab46-ee3f67bec224" providerId="ADAL" clId="{983F2C45-20E5-4949-938A-F5F6405EE553}" dt="2024-11-06T13:25:14.767" v="2339" actId="1076"/>
          <ac:picMkLst>
            <pc:docMk/>
            <pc:sldMk cId="1893668245" sldId="281"/>
            <ac:picMk id="6" creationId="{A81F8503-FC3E-7684-B5AB-297B0B837911}"/>
          </ac:picMkLst>
        </pc:picChg>
      </pc:sldChg>
    </pc:docChg>
  </pc:docChgLst>
  <pc:docChgLst>
    <pc:chgData name="Ester Madelen Lorentzen" userId="4746efe4-7ce2-47bd-ab46-ee3f67bec224" providerId="ADAL" clId="{E6A653F1-2495-46D1-A432-4A29C58A03E3}"/>
    <pc:docChg chg="custSel modSld">
      <pc:chgData name="Ester Madelen Lorentzen" userId="4746efe4-7ce2-47bd-ab46-ee3f67bec224" providerId="ADAL" clId="{E6A653F1-2495-46D1-A432-4A29C58A03E3}" dt="2024-12-13T09:41:57.365" v="71" actId="1076"/>
      <pc:docMkLst>
        <pc:docMk/>
      </pc:docMkLst>
      <pc:sldChg chg="addSp modSp">
        <pc:chgData name="Ester Madelen Lorentzen" userId="4746efe4-7ce2-47bd-ab46-ee3f67bec224" providerId="ADAL" clId="{E6A653F1-2495-46D1-A432-4A29C58A03E3}" dt="2024-12-11T10:46:35.874" v="63"/>
        <pc:sldMkLst>
          <pc:docMk/>
          <pc:sldMk cId="3383811692" sldId="256"/>
        </pc:sldMkLst>
        <pc:spChg chg="add mod">
          <ac:chgData name="Ester Madelen Lorentzen" userId="4746efe4-7ce2-47bd-ab46-ee3f67bec224" providerId="ADAL" clId="{E6A653F1-2495-46D1-A432-4A29C58A03E3}" dt="2024-12-11T10:46:35.874" v="63"/>
          <ac:spMkLst>
            <pc:docMk/>
            <pc:sldMk cId="3383811692" sldId="256"/>
            <ac:spMk id="7" creationId="{9101320A-4A3C-76F8-C3CA-13093B3E39AA}"/>
          </ac:spMkLst>
        </pc:spChg>
      </pc:sldChg>
      <pc:sldChg chg="addSp modSp mod">
        <pc:chgData name="Ester Madelen Lorentzen" userId="4746efe4-7ce2-47bd-ab46-ee3f67bec224" providerId="ADAL" clId="{E6A653F1-2495-46D1-A432-4A29C58A03E3}" dt="2024-12-11T10:45:28.803" v="51" actId="20577"/>
        <pc:sldMkLst>
          <pc:docMk/>
          <pc:sldMk cId="4143719452" sldId="257"/>
        </pc:sldMkLst>
        <pc:spChg chg="add mod">
          <ac:chgData name="Ester Madelen Lorentzen" userId="4746efe4-7ce2-47bd-ab46-ee3f67bec224" providerId="ADAL" clId="{E6A653F1-2495-46D1-A432-4A29C58A03E3}" dt="2024-12-11T10:45:28.803" v="51" actId="20577"/>
          <ac:spMkLst>
            <pc:docMk/>
            <pc:sldMk cId="4143719452" sldId="257"/>
            <ac:spMk id="2" creationId="{A3E0E7B8-408F-868A-38A3-3DCCC9099834}"/>
          </ac:spMkLst>
        </pc:spChg>
      </pc:sldChg>
      <pc:sldChg chg="addSp modSp mod">
        <pc:chgData name="Ester Madelen Lorentzen" userId="4746efe4-7ce2-47bd-ab46-ee3f67bec224" providerId="ADAL" clId="{E6A653F1-2495-46D1-A432-4A29C58A03E3}" dt="2024-12-11T10:46:26.599" v="61"/>
        <pc:sldMkLst>
          <pc:docMk/>
          <pc:sldMk cId="3779558570" sldId="265"/>
        </pc:sldMkLst>
        <pc:spChg chg="add mod">
          <ac:chgData name="Ester Madelen Lorentzen" userId="4746efe4-7ce2-47bd-ab46-ee3f67bec224" providerId="ADAL" clId="{E6A653F1-2495-46D1-A432-4A29C58A03E3}" dt="2024-12-11T10:46:26.599" v="61"/>
          <ac:spMkLst>
            <pc:docMk/>
            <pc:sldMk cId="3779558570" sldId="265"/>
            <ac:spMk id="2" creationId="{CAB78A07-A008-6D26-92D7-4B80CC8CAD63}"/>
          </ac:spMkLst>
        </pc:spChg>
        <pc:spChg chg="mod">
          <ac:chgData name="Ester Madelen Lorentzen" userId="4746efe4-7ce2-47bd-ab46-ee3f67bec224" providerId="ADAL" clId="{E6A653F1-2495-46D1-A432-4A29C58A03E3}" dt="2024-12-06T14:33:35.648" v="10" actId="1076"/>
          <ac:spMkLst>
            <pc:docMk/>
            <pc:sldMk cId="3779558570" sldId="265"/>
            <ac:spMk id="9" creationId="{803F8805-EFE4-E529-9597-161AC7C0C5C7}"/>
          </ac:spMkLst>
        </pc:spChg>
      </pc:sldChg>
      <pc:sldChg chg="addSp modSp">
        <pc:chgData name="Ester Madelen Lorentzen" userId="4746efe4-7ce2-47bd-ab46-ee3f67bec224" providerId="ADAL" clId="{E6A653F1-2495-46D1-A432-4A29C58A03E3}" dt="2024-12-11T10:46:31.600" v="62"/>
        <pc:sldMkLst>
          <pc:docMk/>
          <pc:sldMk cId="3895597245" sldId="267"/>
        </pc:sldMkLst>
        <pc:spChg chg="add mod">
          <ac:chgData name="Ester Madelen Lorentzen" userId="4746efe4-7ce2-47bd-ab46-ee3f67bec224" providerId="ADAL" clId="{E6A653F1-2495-46D1-A432-4A29C58A03E3}" dt="2024-12-11T10:46:31.600" v="62"/>
          <ac:spMkLst>
            <pc:docMk/>
            <pc:sldMk cId="3895597245" sldId="267"/>
            <ac:spMk id="5" creationId="{52EE9CDD-7241-C8AD-F053-1EC20E6BFCDC}"/>
          </ac:spMkLst>
        </pc:spChg>
      </pc:sldChg>
      <pc:sldChg chg="addSp modSp">
        <pc:chgData name="Ester Madelen Lorentzen" userId="4746efe4-7ce2-47bd-ab46-ee3f67bec224" providerId="ADAL" clId="{E6A653F1-2495-46D1-A432-4A29C58A03E3}" dt="2024-12-11T10:46:23.010" v="60"/>
        <pc:sldMkLst>
          <pc:docMk/>
          <pc:sldMk cId="2836145204" sldId="268"/>
        </pc:sldMkLst>
        <pc:spChg chg="add mod">
          <ac:chgData name="Ester Madelen Lorentzen" userId="4746efe4-7ce2-47bd-ab46-ee3f67bec224" providerId="ADAL" clId="{E6A653F1-2495-46D1-A432-4A29C58A03E3}" dt="2024-12-11T10:46:23.010" v="60"/>
          <ac:spMkLst>
            <pc:docMk/>
            <pc:sldMk cId="2836145204" sldId="268"/>
            <ac:spMk id="6" creationId="{0F994E68-4F4A-9C64-C551-9D60BB05C19A}"/>
          </ac:spMkLst>
        </pc:spChg>
      </pc:sldChg>
      <pc:sldChg chg="addSp modSp mod">
        <pc:chgData name="Ester Madelen Lorentzen" userId="4746efe4-7ce2-47bd-ab46-ee3f67bec224" providerId="ADAL" clId="{E6A653F1-2495-46D1-A432-4A29C58A03E3}" dt="2024-12-11T10:46:15.295" v="59" actId="207"/>
        <pc:sldMkLst>
          <pc:docMk/>
          <pc:sldMk cId="2883581214" sldId="269"/>
        </pc:sldMkLst>
        <pc:spChg chg="add mod">
          <ac:chgData name="Ester Madelen Lorentzen" userId="4746efe4-7ce2-47bd-ab46-ee3f67bec224" providerId="ADAL" clId="{E6A653F1-2495-46D1-A432-4A29C58A03E3}" dt="2024-12-11T10:45:47.570" v="56"/>
          <ac:spMkLst>
            <pc:docMk/>
            <pc:sldMk cId="2883581214" sldId="269"/>
            <ac:spMk id="2" creationId="{CBFD36AD-E525-6619-A011-2E72F37D7608}"/>
          </ac:spMkLst>
        </pc:spChg>
        <pc:spChg chg="add mod">
          <ac:chgData name="Ester Madelen Lorentzen" userId="4746efe4-7ce2-47bd-ab46-ee3f67bec224" providerId="ADAL" clId="{E6A653F1-2495-46D1-A432-4A29C58A03E3}" dt="2024-12-11T10:46:05.849" v="58"/>
          <ac:spMkLst>
            <pc:docMk/>
            <pc:sldMk cId="2883581214" sldId="269"/>
            <ac:spMk id="5" creationId="{D859D5FA-757D-2D6A-3323-FCA114EE4CA3}"/>
          </ac:spMkLst>
        </pc:spChg>
        <pc:spChg chg="mod">
          <ac:chgData name="Ester Madelen Lorentzen" userId="4746efe4-7ce2-47bd-ab46-ee3f67bec224" providerId="ADAL" clId="{E6A653F1-2495-46D1-A432-4A29C58A03E3}" dt="2024-12-11T10:46:15.295" v="59" actId="207"/>
          <ac:spMkLst>
            <pc:docMk/>
            <pc:sldMk cId="2883581214" sldId="269"/>
            <ac:spMk id="12" creationId="{5B490D84-72AE-2E5C-A693-92FF4E04FAE4}"/>
          </ac:spMkLst>
        </pc:spChg>
      </pc:sldChg>
      <pc:sldChg chg="addSp modSp mod">
        <pc:chgData name="Ester Madelen Lorentzen" userId="4746efe4-7ce2-47bd-ab46-ee3f67bec224" providerId="ADAL" clId="{E6A653F1-2495-46D1-A432-4A29C58A03E3}" dt="2024-12-11T10:46:43.862" v="64"/>
        <pc:sldMkLst>
          <pc:docMk/>
          <pc:sldMk cId="3747517748" sldId="270"/>
        </pc:sldMkLst>
        <pc:spChg chg="add mod">
          <ac:chgData name="Ester Madelen Lorentzen" userId="4746efe4-7ce2-47bd-ab46-ee3f67bec224" providerId="ADAL" clId="{E6A653F1-2495-46D1-A432-4A29C58A03E3}" dt="2024-12-11T10:46:43.862" v="64"/>
          <ac:spMkLst>
            <pc:docMk/>
            <pc:sldMk cId="3747517748" sldId="270"/>
            <ac:spMk id="3" creationId="{72ED25FB-C9E5-66BD-EE6E-576EE47A4C61}"/>
          </ac:spMkLst>
        </pc:spChg>
        <pc:spChg chg="mod">
          <ac:chgData name="Ester Madelen Lorentzen" userId="4746efe4-7ce2-47bd-ab46-ee3f67bec224" providerId="ADAL" clId="{E6A653F1-2495-46D1-A432-4A29C58A03E3}" dt="2024-12-06T14:32:58.414" v="6" actId="1076"/>
          <ac:spMkLst>
            <pc:docMk/>
            <pc:sldMk cId="3747517748" sldId="270"/>
            <ac:spMk id="9" creationId="{53AE446D-8760-E12E-3D1B-CEB644FB50E7}"/>
          </ac:spMkLst>
        </pc:spChg>
        <pc:picChg chg="mod">
          <ac:chgData name="Ester Madelen Lorentzen" userId="4746efe4-7ce2-47bd-ab46-ee3f67bec224" providerId="ADAL" clId="{E6A653F1-2495-46D1-A432-4A29C58A03E3}" dt="2024-12-06T14:32:49.175" v="5" actId="1076"/>
          <ac:picMkLst>
            <pc:docMk/>
            <pc:sldMk cId="3747517748" sldId="270"/>
            <ac:picMk id="8" creationId="{AAD132E0-94EC-6819-F73C-0CAD404D82EB}"/>
          </ac:picMkLst>
        </pc:picChg>
      </pc:sldChg>
      <pc:sldChg chg="addSp modSp mod">
        <pc:chgData name="Ester Madelen Lorentzen" userId="4746efe4-7ce2-47bd-ab46-ee3f67bec224" providerId="ADAL" clId="{E6A653F1-2495-46D1-A432-4A29C58A03E3}" dt="2024-12-11T10:45:37.530" v="54"/>
        <pc:sldMkLst>
          <pc:docMk/>
          <pc:sldMk cId="795939389" sldId="273"/>
        </pc:sldMkLst>
        <pc:spChg chg="add mod">
          <ac:chgData name="Ester Madelen Lorentzen" userId="4746efe4-7ce2-47bd-ab46-ee3f67bec224" providerId="ADAL" clId="{E6A653F1-2495-46D1-A432-4A29C58A03E3}" dt="2024-12-11T10:45:37.530" v="54"/>
          <ac:spMkLst>
            <pc:docMk/>
            <pc:sldMk cId="795939389" sldId="273"/>
            <ac:spMk id="3" creationId="{1E926057-7563-E7DC-A77F-F0B8EE3F569B}"/>
          </ac:spMkLst>
        </pc:spChg>
        <pc:spChg chg="mod">
          <ac:chgData name="Ester Madelen Lorentzen" userId="4746efe4-7ce2-47bd-ab46-ee3f67bec224" providerId="ADAL" clId="{E6A653F1-2495-46D1-A432-4A29C58A03E3}" dt="2024-12-06T14:36:26.505" v="20" actId="1076"/>
          <ac:spMkLst>
            <pc:docMk/>
            <pc:sldMk cId="795939389" sldId="273"/>
            <ac:spMk id="8" creationId="{CAC49163-ADC1-AB08-9BF5-429960616824}"/>
          </ac:spMkLst>
        </pc:spChg>
      </pc:sldChg>
      <pc:sldChg chg="addSp modSp mod">
        <pc:chgData name="Ester Madelen Lorentzen" userId="4746efe4-7ce2-47bd-ab46-ee3f67bec224" providerId="ADAL" clId="{E6A653F1-2495-46D1-A432-4A29C58A03E3}" dt="2024-12-11T10:45:41.772" v="55"/>
        <pc:sldMkLst>
          <pc:docMk/>
          <pc:sldMk cId="293515982" sldId="274"/>
        </pc:sldMkLst>
        <pc:spChg chg="add mod">
          <ac:chgData name="Ester Madelen Lorentzen" userId="4746efe4-7ce2-47bd-ab46-ee3f67bec224" providerId="ADAL" clId="{E6A653F1-2495-46D1-A432-4A29C58A03E3}" dt="2024-12-11T10:45:41.772" v="55"/>
          <ac:spMkLst>
            <pc:docMk/>
            <pc:sldMk cId="293515982" sldId="274"/>
            <ac:spMk id="4" creationId="{1BFFEC30-07E6-6497-28E6-6154ECFA8281}"/>
          </ac:spMkLst>
        </pc:spChg>
        <pc:spChg chg="mod">
          <ac:chgData name="Ester Madelen Lorentzen" userId="4746efe4-7ce2-47bd-ab46-ee3f67bec224" providerId="ADAL" clId="{E6A653F1-2495-46D1-A432-4A29C58A03E3}" dt="2024-12-06T14:35:48.049" v="17" actId="207"/>
          <ac:spMkLst>
            <pc:docMk/>
            <pc:sldMk cId="293515982" sldId="274"/>
            <ac:spMk id="7" creationId="{36FC755B-ECBB-3768-A117-709E621C1AC8}"/>
          </ac:spMkLst>
        </pc:spChg>
      </pc:sldChg>
      <pc:sldChg chg="addSp modSp mod">
        <pc:chgData name="Ester Madelen Lorentzen" userId="4746efe4-7ce2-47bd-ab46-ee3f67bec224" providerId="ADAL" clId="{E6A653F1-2495-46D1-A432-4A29C58A03E3}" dt="2024-12-11T10:45:24.878" v="49" actId="20577"/>
        <pc:sldMkLst>
          <pc:docMk/>
          <pc:sldMk cId="4017576099" sldId="275"/>
        </pc:sldMkLst>
        <pc:spChg chg="add mod">
          <ac:chgData name="Ester Madelen Lorentzen" userId="4746efe4-7ce2-47bd-ab46-ee3f67bec224" providerId="ADAL" clId="{E6A653F1-2495-46D1-A432-4A29C58A03E3}" dt="2024-12-11T10:45:24.878" v="49" actId="20577"/>
          <ac:spMkLst>
            <pc:docMk/>
            <pc:sldMk cId="4017576099" sldId="275"/>
            <ac:spMk id="4" creationId="{E9A7162F-7236-04A8-DE7F-86F004C83852}"/>
          </ac:spMkLst>
        </pc:spChg>
      </pc:sldChg>
      <pc:sldChg chg="addSp modSp mod">
        <pc:chgData name="Ester Madelen Lorentzen" userId="4746efe4-7ce2-47bd-ab46-ee3f67bec224" providerId="ADAL" clId="{E6A653F1-2495-46D1-A432-4A29C58A03E3}" dt="2024-12-11T10:45:20.881" v="47" actId="20577"/>
        <pc:sldMkLst>
          <pc:docMk/>
          <pc:sldMk cId="2444812837" sldId="276"/>
        </pc:sldMkLst>
        <pc:spChg chg="add mod">
          <ac:chgData name="Ester Madelen Lorentzen" userId="4746efe4-7ce2-47bd-ab46-ee3f67bec224" providerId="ADAL" clId="{E6A653F1-2495-46D1-A432-4A29C58A03E3}" dt="2024-12-11T10:45:20.881" v="47" actId="20577"/>
          <ac:spMkLst>
            <pc:docMk/>
            <pc:sldMk cId="2444812837" sldId="276"/>
            <ac:spMk id="4" creationId="{C479B4C9-0948-97A3-C954-C25D3C74CFC5}"/>
          </ac:spMkLst>
        </pc:spChg>
      </pc:sldChg>
      <pc:sldChg chg="addSp modSp mod">
        <pc:chgData name="Ester Madelen Lorentzen" userId="4746efe4-7ce2-47bd-ab46-ee3f67bec224" providerId="ADAL" clId="{E6A653F1-2495-46D1-A432-4A29C58A03E3}" dt="2024-12-11T10:45:33.502" v="53" actId="20577"/>
        <pc:sldMkLst>
          <pc:docMk/>
          <pc:sldMk cId="1319667822" sldId="278"/>
        </pc:sldMkLst>
        <pc:spChg chg="add mod">
          <ac:chgData name="Ester Madelen Lorentzen" userId="4746efe4-7ce2-47bd-ab46-ee3f67bec224" providerId="ADAL" clId="{E6A653F1-2495-46D1-A432-4A29C58A03E3}" dt="2024-12-11T10:45:33.502" v="53" actId="20577"/>
          <ac:spMkLst>
            <pc:docMk/>
            <pc:sldMk cId="1319667822" sldId="278"/>
            <ac:spMk id="6" creationId="{C4E65E44-212D-98B6-74A6-C965FA946598}"/>
          </ac:spMkLst>
        </pc:spChg>
        <pc:spChg chg="mod">
          <ac:chgData name="Ester Madelen Lorentzen" userId="4746efe4-7ce2-47bd-ab46-ee3f67bec224" providerId="ADAL" clId="{E6A653F1-2495-46D1-A432-4A29C58A03E3}" dt="2024-12-11T10:42:12.730" v="24" actId="207"/>
          <ac:spMkLst>
            <pc:docMk/>
            <pc:sldMk cId="1319667822" sldId="278"/>
            <ac:spMk id="11" creationId="{A895630E-71C7-B22C-3B33-7A421C126859}"/>
          </ac:spMkLst>
        </pc:spChg>
      </pc:sldChg>
      <pc:sldChg chg="addSp delSp modSp mod">
        <pc:chgData name="Ester Madelen Lorentzen" userId="4746efe4-7ce2-47bd-ab46-ee3f67bec224" providerId="ADAL" clId="{E6A653F1-2495-46D1-A432-4A29C58A03E3}" dt="2024-12-11T10:44:29.124" v="40" actId="478"/>
        <pc:sldMkLst>
          <pc:docMk/>
          <pc:sldMk cId="3955986655" sldId="279"/>
        </pc:sldMkLst>
        <pc:spChg chg="add mod">
          <ac:chgData name="Ester Madelen Lorentzen" userId="4746efe4-7ce2-47bd-ab46-ee3f67bec224" providerId="ADAL" clId="{E6A653F1-2495-46D1-A432-4A29C58A03E3}" dt="2024-12-11T10:44:14.102" v="38" actId="20577"/>
          <ac:spMkLst>
            <pc:docMk/>
            <pc:sldMk cId="3955986655" sldId="279"/>
            <ac:spMk id="3" creationId="{E1FF083D-225E-BD61-78E8-705E8D5C3B74}"/>
          </ac:spMkLst>
        </pc:spChg>
        <pc:spChg chg="add del mod">
          <ac:chgData name="Ester Madelen Lorentzen" userId="4746efe4-7ce2-47bd-ab46-ee3f67bec224" providerId="ADAL" clId="{E6A653F1-2495-46D1-A432-4A29C58A03E3}" dt="2024-12-11T10:44:29.124" v="40" actId="478"/>
          <ac:spMkLst>
            <pc:docMk/>
            <pc:sldMk cId="3955986655" sldId="279"/>
            <ac:spMk id="5" creationId="{C1E4BD04-D8BE-658F-9545-40AEA9E3B3B5}"/>
          </ac:spMkLst>
        </pc:spChg>
      </pc:sldChg>
      <pc:sldChg chg="addSp delSp modSp mod">
        <pc:chgData name="Ester Madelen Lorentzen" userId="4746efe4-7ce2-47bd-ab46-ee3f67bec224" providerId="ADAL" clId="{E6A653F1-2495-46D1-A432-4A29C58A03E3}" dt="2024-12-13T09:41:57.365" v="71" actId="1076"/>
        <pc:sldMkLst>
          <pc:docMk/>
          <pc:sldMk cId="821103235" sldId="280"/>
        </pc:sldMkLst>
        <pc:spChg chg="add mod">
          <ac:chgData name="Ester Madelen Lorentzen" userId="4746efe4-7ce2-47bd-ab46-ee3f67bec224" providerId="ADAL" clId="{E6A653F1-2495-46D1-A432-4A29C58A03E3}" dt="2024-12-11T10:45:17.447" v="45" actId="20577"/>
          <ac:spMkLst>
            <pc:docMk/>
            <pc:sldMk cId="821103235" sldId="280"/>
            <ac:spMk id="4" creationId="{59AC5C46-A063-554B-C192-E5AE0F0B1B7F}"/>
          </ac:spMkLst>
        </pc:spChg>
        <pc:picChg chg="del">
          <ac:chgData name="Ester Madelen Lorentzen" userId="4746efe4-7ce2-47bd-ab46-ee3f67bec224" providerId="ADAL" clId="{E6A653F1-2495-46D1-A432-4A29C58A03E3}" dt="2024-12-13T09:40:03.352" v="65" actId="478"/>
          <ac:picMkLst>
            <pc:docMk/>
            <pc:sldMk cId="821103235" sldId="280"/>
            <ac:picMk id="5" creationId="{0701DCA2-9048-DB04-CBE7-683E897E45FE}"/>
          </ac:picMkLst>
        </pc:picChg>
        <pc:picChg chg="add mod">
          <ac:chgData name="Ester Madelen Lorentzen" userId="4746efe4-7ce2-47bd-ab46-ee3f67bec224" providerId="ADAL" clId="{E6A653F1-2495-46D1-A432-4A29C58A03E3}" dt="2024-12-13T09:41:57.365" v="71" actId="1076"/>
          <ac:picMkLst>
            <pc:docMk/>
            <pc:sldMk cId="821103235" sldId="280"/>
            <ac:picMk id="7" creationId="{36640F47-DFC2-460A-3D8E-3498A8784B8D}"/>
          </ac:picMkLst>
        </pc:picChg>
      </pc:sldChg>
      <pc:sldChg chg="addSp modSp mod">
        <pc:chgData name="Ester Madelen Lorentzen" userId="4746efe4-7ce2-47bd-ab46-ee3f67bec224" providerId="ADAL" clId="{E6A653F1-2495-46D1-A432-4A29C58A03E3}" dt="2024-12-11T10:45:06.135" v="43" actId="207"/>
        <pc:sldMkLst>
          <pc:docMk/>
          <pc:sldMk cId="1893668245" sldId="281"/>
        </pc:sldMkLst>
        <pc:spChg chg="add mod">
          <ac:chgData name="Ester Madelen Lorentzen" userId="4746efe4-7ce2-47bd-ab46-ee3f67bec224" providerId="ADAL" clId="{E6A653F1-2495-46D1-A432-4A29C58A03E3}" dt="2024-12-11T10:45:06.135" v="43" actId="207"/>
          <ac:spMkLst>
            <pc:docMk/>
            <pc:sldMk cId="1893668245" sldId="281"/>
            <ac:spMk id="4" creationId="{07D21E46-CEEF-3E0B-5A6A-7FC870F3AF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D99CF-0ACF-C847-8663-64B5FF42731D}" type="datetimeFigureOut">
              <a:rPr lang="nb-NO" smtClean="0"/>
              <a:t>13.12.2024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16432-4451-314C-8985-C0924521C1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314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16432-4451-314C-8985-C0924521C1A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633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0B7FA4-5B85-F53B-A4AD-63E8AA6F4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4740294-6AAD-C870-33BB-7C39B762B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7A5CEB-8CD2-EEAA-5F03-7D87D143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1337-B901-C748-829E-ADB5A50CA508}" type="datetime1">
              <a:rPr lang="nb-NO" smtClean="0"/>
              <a:t>13.12.2024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C40ECA-433C-1EC8-14BE-27C6389B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211648-58AE-CB5A-BB7D-06755434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65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C12CC-A194-8254-7F38-9533A8D1A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C00184A-9188-B99D-E335-64117B49E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B7F64F-90D5-9C98-8354-93EC1184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1F73-7C56-B94F-B6B7-E9EA68E71808}" type="datetime1">
              <a:rPr lang="nb-NO" smtClean="0"/>
              <a:t>13.12.2024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02BE3D-4B72-B71B-9F25-58700C72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9FD03F-64EE-C0C5-081F-30752583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465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D1D4F4C-DF5B-D7A4-71A9-E5C656E5F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C35E590-66C8-DD6C-D0E7-76BE4970E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841912-3ED3-D28C-EE0C-9743A17E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08CC-7A46-9A4F-8324-24BF42CE956E}" type="datetime1">
              <a:rPr lang="nb-NO" smtClean="0"/>
              <a:t>13.12.2024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CE1348-9F27-CC35-71A0-A6A80601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264274-0FE9-064D-9488-519531A5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87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206DA0-A49C-5D21-BC22-6E4C3949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C46A8F-6DC8-7EEC-A155-6307AA487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EE31F6-299F-F318-ACEB-68B8A17C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860-1C5D-1E44-B30D-2226F04C4FB4}" type="datetime1">
              <a:rPr lang="nb-NO" smtClean="0"/>
              <a:t>13.12.2024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7A56E0-F251-B247-0CEE-EB375DB36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C72833-9728-493D-F237-6844149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6041E0-886A-5CDF-56D7-29A1ACE8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0FDC68E-C3D3-C957-CEE1-4175A497C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05C7D0-0B88-58C3-033A-43EBD4A6F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50F1-0602-8C48-9773-42EFED894B36}" type="datetime1">
              <a:rPr lang="nb-NO" smtClean="0"/>
              <a:t>13.12.2024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993548-F877-7967-3927-12D434D4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501EAF-3712-4147-F350-0A1E78BC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488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E75FAC-8134-04A3-E854-F56BEB03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54ADFC-923B-EF27-54AD-734A47360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22B2299-39A7-E720-E942-E08EE7FC9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A5FF4A4-39CD-009A-DC28-9A42093A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FD23-4060-9A49-AA37-837B75A6978E}" type="datetime1">
              <a:rPr lang="nb-NO" smtClean="0"/>
              <a:t>13.12.2024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66648CB-F182-F70D-3904-66B3B21F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04A9535-8696-EB68-1158-47F8F1A9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13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8FD94F-4B94-045F-3647-D880972B5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5FCDF3B-ECFB-EA5A-4864-3205D9EE4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6922A9-0271-B636-21F6-5A165E6F9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163E0EE-AD77-5DD8-953F-A626E9565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308015E-0F1D-A0D5-2E89-1A02B51C5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0163B90-4494-0DB1-6CFB-F4F2292B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3B0C-D1EA-A044-B80D-5915274843F8}" type="datetime1">
              <a:rPr lang="nb-NO" smtClean="0"/>
              <a:t>13.12.2024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AF1879F-E5B2-A6F9-B784-8140A298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E333DA-BB82-1927-2D71-71A3B08D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34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6275A5-F0DB-D842-6EDD-4CB145C8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C3CC475-03D9-7E78-A4FB-F8F3A38C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E755-B575-E845-9777-5DD5E45E5EAF}" type="datetime1">
              <a:rPr lang="nb-NO" smtClean="0"/>
              <a:t>13.12.2024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24CBBF8-C7EF-7AA9-0368-D653BDCC5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8356427-53B0-2DED-3B70-C76DE7EC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5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0A3BC98-74E5-9735-BFD2-4FE710AC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D1A3-FA97-8F47-A96C-92E94E7F5C21}" type="datetime1">
              <a:rPr lang="nb-NO" smtClean="0"/>
              <a:t>13.12.2024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42ABB68-C462-2852-424B-E79DFC18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4F8180-322C-402E-680A-74D3BEBD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56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F9B9AD-248C-E131-0219-AFD46838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CCE9AA-D7A9-A947-20DB-06D220E2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0AB6650-D6A4-368F-5E2D-D87102579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34430C7-9DE1-8F3C-350A-3D3601FC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468C-A73C-314B-8DC5-844A4E679CC3}" type="datetime1">
              <a:rPr lang="nb-NO" smtClean="0"/>
              <a:t>13.12.2024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2371D4-9CAB-B42B-090D-76D8DEAF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37D2C61-BF01-0A18-ECB5-958AAD49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433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69BCC4-1B64-E721-DF50-20DF10B7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E6C581B-D0F3-C239-5BF0-1D5819E86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C507B66-C7CC-411C-6B06-B6322D689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F8DD14B-EF9D-AB2B-C256-CCEB45C5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C297-EC23-C44D-9B0D-55EE3014BCB6}" type="datetime1">
              <a:rPr lang="nb-NO" smtClean="0"/>
              <a:t>13.12.2024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45279B1-1DDE-49CD-D3E7-34D8DB11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EB27FFE-F223-51DF-5E34-ACAFD16B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3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C22AF5B-B719-F25A-1023-FFD82142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CF3548-7D88-703E-355D-F973484B3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2C1C01-663B-071C-B42A-029883261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DC94C4-B555-0D4A-AFCC-91F764777898}" type="datetime1">
              <a:rPr lang="nb-NO" smtClean="0"/>
              <a:t>13.12.2024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10154B0-2971-A042-4FED-FE6E53DAC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29B0B3-E357-E955-1337-1670193FC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C14248-037A-9B4F-BFED-90A9526D5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61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o.wikipedia.org/wiki/Lavtrykk" TargetMode="External"/><Relationship Id="rId2" Type="http://schemas.openxmlformats.org/officeDocument/2006/relationships/hyperlink" Target="https://no.wikipedia.org/wiki/Stor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hyperlink" Target="https://no.wikipedia.org/wiki/Kondensasjon" TargetMode="External"/><Relationship Id="rId4" Type="http://schemas.openxmlformats.org/officeDocument/2006/relationships/hyperlink" Target="https://no.wikipedia.org/wiki/Luf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C6D163AE-F93F-04DA-2535-266352B4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1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7CED05F-61C4-45BF-E275-BD87F4E178FB}"/>
              </a:ext>
            </a:extLst>
          </p:cNvPr>
          <p:cNvSpPr txBox="1"/>
          <p:nvPr/>
        </p:nvSpPr>
        <p:spPr>
          <a:xfrm>
            <a:off x="1146048" y="60594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9635AF1E-A444-2463-6B0A-64330D57F19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961180" y="3689855"/>
            <a:ext cx="5124768" cy="1978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i="1" dirty="0">
                <a:effectLst/>
                <a:latin typeface="+mn-lt"/>
              </a:rPr>
              <a:t>Jeg skapte deg unik, </a:t>
            </a:r>
            <a:br>
              <a:rPr lang="nb-NO" sz="3600" i="1" dirty="0">
                <a:effectLst/>
                <a:latin typeface="+mn-lt"/>
              </a:rPr>
            </a:br>
            <a:r>
              <a:rPr lang="nb-NO" sz="3600" i="1" dirty="0">
                <a:effectLst/>
                <a:latin typeface="+mn-lt"/>
              </a:rPr>
              <a:t>du er underfullt laget</a:t>
            </a:r>
            <a:br>
              <a:rPr lang="nb-NO" sz="3600" dirty="0">
                <a:effectLst/>
                <a:latin typeface="+mn-lt"/>
              </a:rPr>
            </a:br>
            <a:br>
              <a:rPr lang="nb-NO" sz="3600" dirty="0">
                <a:effectLst/>
                <a:latin typeface="+mn-lt"/>
              </a:rPr>
            </a:br>
            <a:r>
              <a:rPr lang="nb-NO" sz="2800" dirty="0">
                <a:effectLst/>
              </a:rPr>
              <a:t>Salme 139:14</a:t>
            </a:r>
            <a:endParaRPr lang="nb-NO" sz="28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D02013E-76EF-66C9-00D0-88147F51FF78}"/>
              </a:ext>
            </a:extLst>
          </p:cNvPr>
          <p:cNvSpPr txBox="1"/>
          <p:nvPr/>
        </p:nvSpPr>
        <p:spPr>
          <a:xfrm>
            <a:off x="2491409" y="6352143"/>
            <a:ext cx="947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effectLst/>
                <a:latin typeface="MinionPro"/>
              </a:rPr>
              <a:t>Kvinnenes internasjonale bønnedag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3F72A5C-ED17-ADCF-7586-67D4F1C7E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" y="446254"/>
            <a:ext cx="1815192" cy="1815192"/>
          </a:xfrm>
          <a:prstGeom prst="rect">
            <a:avLst/>
          </a:prstGeom>
        </p:spPr>
      </p:pic>
      <p:pic>
        <p:nvPicPr>
          <p:cNvPr id="3" name="Bilde 2" descr="Et bilde som inneholder maling, blomster, svømming, utendørs&#10;&#10;Automatisk generert beskrivelse">
            <a:extLst>
              <a:ext uri="{FF2B5EF4-FFF2-40B4-BE49-F238E27FC236}">
                <a16:creationId xmlns:a16="http://schemas.microsoft.com/office/drawing/2014/main" id="{3D38CBAA-1F5B-A8C5-6A72-0DBC6E271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5" y="0"/>
            <a:ext cx="4853303" cy="685979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A8D2111-17FB-8FA6-EBA5-8DCCDBFDAEE7}"/>
              </a:ext>
            </a:extLst>
          </p:cNvPr>
          <p:cNvSpPr txBox="1"/>
          <p:nvPr/>
        </p:nvSpPr>
        <p:spPr>
          <a:xfrm>
            <a:off x="6961180" y="451449"/>
            <a:ext cx="5124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effectLst/>
              </a:rPr>
              <a:t>KVINNENES INTERNASJONALE BØNNEDAG</a:t>
            </a:r>
            <a:br>
              <a:rPr lang="nb-NO" sz="4000" b="1" dirty="0">
                <a:effectLst/>
              </a:rPr>
            </a:br>
            <a:r>
              <a:rPr lang="nb-NO" sz="4000" b="1" dirty="0"/>
              <a:t>7.mars </a:t>
            </a:r>
            <a:r>
              <a:rPr lang="nb-NO" sz="4000" b="1" dirty="0">
                <a:effectLst/>
              </a:rPr>
              <a:t>2025 </a:t>
            </a:r>
            <a:endParaRPr lang="nb-NO" sz="4000" b="1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101320A-4A3C-76F8-C3CA-13093B3E39AA}"/>
              </a:ext>
            </a:extLst>
          </p:cNvPr>
          <p:cNvSpPr txBox="1"/>
          <p:nvPr/>
        </p:nvSpPr>
        <p:spPr>
          <a:xfrm>
            <a:off x="3048762" y="651426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Kvinnenes internasjonale bønnedag 2025/Norges Kristne Råd</a:t>
            </a:r>
          </a:p>
        </p:txBody>
      </p:sp>
    </p:spTree>
    <p:extLst>
      <p:ext uri="{BB962C8B-B14F-4D97-AF65-F5344CB8AC3E}">
        <p14:creationId xmlns:p14="http://schemas.microsoft.com/office/powerpoint/2010/main" val="338381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152B71-7884-00AF-4391-D8CF8748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10</a:t>
            </a:fld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E197076-5055-FD13-3F22-B35AF2C5FC69}"/>
              </a:ext>
            </a:extLst>
          </p:cNvPr>
          <p:cNvSpPr txBox="1"/>
          <p:nvPr/>
        </p:nvSpPr>
        <p:spPr>
          <a:xfrm>
            <a:off x="7208360" y="302359"/>
            <a:ext cx="511373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800" b="0" i="0" u="none" strike="noStrike" dirty="0">
                <a:solidFill>
                  <a:srgbClr val="1F1F1F"/>
                </a:solidFill>
                <a:effectLst/>
              </a:rPr>
              <a:t>En gudstjeneste i tilknytning</a:t>
            </a:r>
            <a:r>
              <a:rPr lang="nb-NO" sz="2800" dirty="0">
                <a:solidFill>
                  <a:srgbClr val="1F1F1F"/>
                </a:solidFill>
              </a:rPr>
              <a:t> til</a:t>
            </a:r>
            <a:r>
              <a:rPr lang="nb-NO" sz="2800" b="0" i="0" u="none" strike="noStrike" dirty="0">
                <a:solidFill>
                  <a:srgbClr val="1F1F1F"/>
                </a:solidFill>
                <a:effectLst/>
              </a:rPr>
              <a:t> </a:t>
            </a:r>
            <a:r>
              <a:rPr lang="nb-NO" sz="2800" dirty="0">
                <a:solidFill>
                  <a:srgbClr val="1F1F1F"/>
                </a:solidFill>
              </a:rPr>
              <a:t>Kvinnenes internasjonale bønnedag ble første gang arrangert på</a:t>
            </a:r>
            <a:r>
              <a:rPr lang="nb-NO" sz="2800" b="0" i="0" u="none" strike="noStrike" dirty="0">
                <a:solidFill>
                  <a:srgbClr val="1F1F1F"/>
                </a:solidFill>
                <a:effectLst/>
              </a:rPr>
              <a:t> Cookøyene i 1971.</a:t>
            </a:r>
          </a:p>
          <a:p>
            <a:pPr algn="l"/>
            <a:endParaRPr lang="nb-NO" sz="2800" b="0" i="0" u="none" strike="noStrike" dirty="0">
              <a:solidFill>
                <a:srgbClr val="1F1F1F"/>
              </a:solidFill>
              <a:effectLst/>
            </a:endParaRPr>
          </a:p>
          <a:p>
            <a:pPr algn="l"/>
            <a:r>
              <a:rPr lang="nb-NO" sz="2800" b="0" i="0" u="none" strike="noStrike" dirty="0">
                <a:solidFill>
                  <a:srgbClr val="1F1F1F"/>
                </a:solidFill>
                <a:effectLst/>
              </a:rPr>
              <a:t>I 1990 laget Øy-kvinnene en komité med 13 kvinner fra 6</a:t>
            </a:r>
            <a:r>
              <a:rPr lang="nb-NO" sz="2800" dirty="0">
                <a:solidFill>
                  <a:srgbClr val="1F1F1F"/>
                </a:solidFill>
              </a:rPr>
              <a:t> ulike kirkesamfunn.</a:t>
            </a:r>
          </a:p>
          <a:p>
            <a:pPr algn="l"/>
            <a:endParaRPr lang="nb-NO" sz="2800" b="0" i="0" u="none" strike="noStrike" dirty="0">
              <a:solidFill>
                <a:srgbClr val="1F1F1F"/>
              </a:solidFill>
              <a:effectLst/>
            </a:endParaRPr>
          </a:p>
          <a:p>
            <a:pPr algn="l"/>
            <a:r>
              <a:rPr lang="nb-NO" sz="2800" b="0" i="0" u="none" strike="noStrike" dirty="0">
                <a:solidFill>
                  <a:srgbClr val="1F1F1F"/>
                </a:solidFill>
                <a:effectLst/>
              </a:rPr>
              <a:t>Kvinner </a:t>
            </a:r>
            <a:r>
              <a:rPr lang="nb-NO" sz="2800" dirty="0">
                <a:solidFill>
                  <a:srgbClr val="1F1F1F"/>
                </a:solidFill>
              </a:rPr>
              <a:t>fra alle deler av Cookøyene har siden 2022 deltatt i utvikle materiellet for Kvinnenes internasjonale bønnedag 2025. </a:t>
            </a:r>
            <a:endParaRPr lang="nb-NO" sz="2400" dirty="0"/>
          </a:p>
        </p:txBody>
      </p:sp>
      <p:pic>
        <p:nvPicPr>
          <p:cNvPr id="7" name="Bilde 6" descr="Et bilde som inneholder person, smil, Menneskeansikt, klær&#10;&#10;Automatisk generert beskrivelse">
            <a:extLst>
              <a:ext uri="{FF2B5EF4-FFF2-40B4-BE49-F238E27FC236}">
                <a16:creationId xmlns:a16="http://schemas.microsoft.com/office/drawing/2014/main" id="{59EB86F9-0D50-77C3-C969-4ED5EB95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23" r="9539"/>
          <a:stretch/>
        </p:blipFill>
        <p:spPr>
          <a:xfrm>
            <a:off x="0" y="0"/>
            <a:ext cx="7081024" cy="6858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3E0E7B8-408F-868A-38A3-3DCCC9099834}"/>
              </a:ext>
            </a:extLst>
          </p:cNvPr>
          <p:cNvSpPr txBox="1"/>
          <p:nvPr/>
        </p:nvSpPr>
        <p:spPr>
          <a:xfrm>
            <a:off x="3048762" y="651426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Kvinnenes internasjonale bønnedag 2025/Norges Kristne Råd</a:t>
            </a:r>
          </a:p>
        </p:txBody>
      </p:sp>
    </p:spTree>
    <p:extLst>
      <p:ext uri="{BB962C8B-B14F-4D97-AF65-F5344CB8AC3E}">
        <p14:creationId xmlns:p14="http://schemas.microsoft.com/office/powerpoint/2010/main" val="414371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63DF91D-E775-9586-6890-F83CD647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11</a:t>
            </a:fld>
            <a:endParaRPr lang="nb-NO"/>
          </a:p>
        </p:txBody>
      </p:sp>
      <p:pic>
        <p:nvPicPr>
          <p:cNvPr id="3" name="Bilde 2" descr="Et bilde som inneholder maling, blomster, svømming, utendørs&#10;&#10;Automatisk generert beskrivelse">
            <a:extLst>
              <a:ext uri="{FF2B5EF4-FFF2-40B4-BE49-F238E27FC236}">
                <a16:creationId xmlns:a16="http://schemas.microsoft.com/office/drawing/2014/main" id="{483B4DA4-6416-8820-A29D-8B6BFEC58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303" cy="685979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924B1D8-A525-A939-63A5-7372F91ABE06}"/>
              </a:ext>
            </a:extLst>
          </p:cNvPr>
          <p:cNvSpPr txBox="1"/>
          <p:nvPr/>
        </p:nvSpPr>
        <p:spPr>
          <a:xfrm>
            <a:off x="4965192" y="136525"/>
            <a:ext cx="8229600" cy="15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effectLst/>
                <a:latin typeface="+mj-lt"/>
              </a:rPr>
              <a:t>Årets</a:t>
            </a:r>
            <a:r>
              <a:rPr lang="en-US" sz="3200" dirty="0">
                <a:effectLst/>
                <a:latin typeface="+mj-lt"/>
              </a:rPr>
              <a:t> kunst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effectLst/>
                <a:latin typeface="+mj-lt"/>
              </a:rPr>
              <a:t>Wonderfully made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i="1" u="none" strike="noStrike" dirty="0">
                <a:effectLst/>
                <a:latin typeface="+mj-lt"/>
              </a:rPr>
              <a:t>Av Tarani Napa </a:t>
            </a:r>
            <a:r>
              <a:rPr lang="en-US" sz="3200" i="1" u="none" strike="noStrike" dirty="0" err="1">
                <a:effectLst/>
                <a:latin typeface="+mj-lt"/>
              </a:rPr>
              <a:t>og</a:t>
            </a:r>
            <a:r>
              <a:rPr lang="en-US" sz="3200" i="1" u="none" strike="noStrike" dirty="0">
                <a:effectLst/>
                <a:latin typeface="+mj-lt"/>
              </a:rPr>
              <a:t> </a:t>
            </a:r>
            <a:r>
              <a:rPr lang="en-US" sz="3200" i="1" u="none" strike="noStrike" dirty="0" err="1">
                <a:effectLst/>
                <a:latin typeface="+mj-lt"/>
              </a:rPr>
              <a:t>Tevairangi</a:t>
            </a:r>
            <a:r>
              <a:rPr lang="en-US" sz="3200" i="1" u="none" strike="noStrike" dirty="0">
                <a:effectLst/>
                <a:latin typeface="+mj-lt"/>
              </a:rPr>
              <a:t> Napa</a:t>
            </a:r>
            <a:endParaRPr lang="en-US" sz="3200" i="1" dirty="0">
              <a:latin typeface="+mj-lt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18FAFAE-9DBB-14A3-32A0-FB12C040260B}"/>
              </a:ext>
            </a:extLst>
          </p:cNvPr>
          <p:cNvSpPr txBox="1"/>
          <p:nvPr/>
        </p:nvSpPr>
        <p:spPr>
          <a:xfrm>
            <a:off x="5360351" y="2324477"/>
            <a:ext cx="65004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i="1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Vår himmelske Far velsignet øyene med fargerik og fruktbar flora og fauna.</a:t>
            </a:r>
          </a:p>
          <a:p>
            <a:r>
              <a:rPr lang="nb-NO" sz="3200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Havet knytter øyene sammen med resten av verden og er fulle av liv og skatter, som svarte perler. Kokostrærne er et livets tre for øyboerne: </a:t>
            </a:r>
            <a:r>
              <a:rPr lang="nb-NO" sz="3200" i="1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nb-NO" sz="3200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 kilde til liv, helse, mat og ly, og et symbol på styrke og godhet.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9A7162F-7236-04A8-DE7F-86F004C83852}"/>
              </a:ext>
            </a:extLst>
          </p:cNvPr>
          <p:cNvSpPr txBox="1"/>
          <p:nvPr/>
        </p:nvSpPr>
        <p:spPr>
          <a:xfrm>
            <a:off x="3048762" y="651426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Kvinnenes internasjonale bønnedag 2025/Norges Kristne Råd</a:t>
            </a:r>
          </a:p>
        </p:txBody>
      </p:sp>
    </p:spTree>
    <p:extLst>
      <p:ext uri="{BB962C8B-B14F-4D97-AF65-F5344CB8AC3E}">
        <p14:creationId xmlns:p14="http://schemas.microsoft.com/office/powerpoint/2010/main" val="401757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FE47BCC-04A7-9E6E-9ECF-9480093B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12</a:t>
            </a:fld>
            <a:endParaRPr lang="nb-NO"/>
          </a:p>
        </p:txBody>
      </p:sp>
      <p:pic>
        <p:nvPicPr>
          <p:cNvPr id="3" name="Bilde 2" descr="Et bilde som inneholder maling, blomster, svømming, utendørs&#10;&#10;Automatisk generert beskrivelse">
            <a:extLst>
              <a:ext uri="{FF2B5EF4-FFF2-40B4-BE49-F238E27FC236}">
                <a16:creationId xmlns:a16="http://schemas.microsoft.com/office/drawing/2014/main" id="{B6FC8A98-AF5E-C3C8-3DE0-3D0E80B45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6481" cy="686428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6B23726-CD40-428A-2998-0716A94C9A18}"/>
              </a:ext>
            </a:extLst>
          </p:cNvPr>
          <p:cNvSpPr txBox="1"/>
          <p:nvPr/>
        </p:nvSpPr>
        <p:spPr>
          <a:xfrm>
            <a:off x="5524699" y="674400"/>
            <a:ext cx="61718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Kvinnene er kulturbærere gjennom </a:t>
            </a:r>
            <a:r>
              <a:rPr lang="nb-NO" sz="3200" i="1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håndtverk</a:t>
            </a:r>
            <a:r>
              <a:rPr lang="nb-NO" sz="3200" i="1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talenter, formidling og fostring. </a:t>
            </a:r>
            <a:r>
              <a:rPr lang="nb-NO" sz="3200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Dyktige og kjærlige hender vever tepper og hatter. Tropiske blomster knytes til kroner og kranser.</a:t>
            </a:r>
            <a:br>
              <a:rPr lang="nb-NO" sz="3200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3200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nb-NO" sz="3200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Båten symboliserer kristendommen som kom til øyene for tohundre år siden, og brakte med seg håp, fred og lys sammen med evangeliet om Jesus Kristus. </a:t>
            </a:r>
            <a:endParaRPr lang="nb-NO" sz="3200" i="1" dirty="0">
              <a:latin typeface="+mj-lt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479B4C9-0948-97A3-C954-C25D3C74CFC5}"/>
              </a:ext>
            </a:extLst>
          </p:cNvPr>
          <p:cNvSpPr txBox="1"/>
          <p:nvPr/>
        </p:nvSpPr>
        <p:spPr>
          <a:xfrm>
            <a:off x="3048762" y="651426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Kvinnenes internasjonale bønnedag 2025/Norges Kristne Råd</a:t>
            </a:r>
          </a:p>
        </p:txBody>
      </p:sp>
    </p:spTree>
    <p:extLst>
      <p:ext uri="{BB962C8B-B14F-4D97-AF65-F5344CB8AC3E}">
        <p14:creationId xmlns:p14="http://schemas.microsoft.com/office/powerpoint/2010/main" val="244481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6A3E338-80F2-2097-EB0B-03C187E3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13</a:t>
            </a:fld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BAB7722-4C6F-BC01-CD13-549518B39708}"/>
              </a:ext>
            </a:extLst>
          </p:cNvPr>
          <p:cNvSpPr txBox="1"/>
          <p:nvPr/>
        </p:nvSpPr>
        <p:spPr>
          <a:xfrm>
            <a:off x="838200" y="920621"/>
            <a:ext cx="50234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75% av gaveinntektene går til arbeid med å </a:t>
            </a:r>
            <a:r>
              <a:rPr lang="nb-NO" sz="3200" kern="1200" dirty="0">
                <a:effectLst/>
                <a:ea typeface="+mj-ea"/>
                <a:cs typeface="+mj-cs"/>
              </a:rPr>
              <a:t>trykke og distribuere barnebøker og barnebibler til forskjellige språkgrupper på Cookøyene, gjennom </a:t>
            </a:r>
            <a:r>
              <a:rPr lang="nb-NO" sz="3200" kern="1200" dirty="0" err="1">
                <a:effectLst/>
                <a:ea typeface="+mj-ea"/>
                <a:cs typeface="+mj-cs"/>
              </a:rPr>
              <a:t>Wycliffe</a:t>
            </a:r>
            <a:r>
              <a:rPr lang="nb-NO" sz="3200" kern="1200" dirty="0">
                <a:effectLst/>
                <a:ea typeface="+mj-ea"/>
                <a:cs typeface="+mj-cs"/>
              </a:rPr>
              <a:t> New Zealand, i samarbeid med</a:t>
            </a:r>
            <a:r>
              <a:rPr lang="nb-NO" sz="3200" dirty="0">
                <a:ea typeface="+mj-ea"/>
                <a:cs typeface="+mj-cs"/>
              </a:rPr>
              <a:t> </a:t>
            </a:r>
            <a:r>
              <a:rPr lang="nb-NO" sz="3200" dirty="0" err="1">
                <a:ea typeface="+mj-ea"/>
                <a:cs typeface="+mj-cs"/>
              </a:rPr>
              <a:t>Wycliffe</a:t>
            </a:r>
            <a:r>
              <a:rPr lang="nb-NO" sz="3200" dirty="0">
                <a:ea typeface="+mj-ea"/>
                <a:cs typeface="+mj-cs"/>
              </a:rPr>
              <a:t> Norge.</a:t>
            </a:r>
          </a:p>
          <a:p>
            <a:endParaRPr lang="nb-NO" sz="3200" kern="1200" dirty="0">
              <a:effectLst/>
              <a:ea typeface="+mj-ea"/>
              <a:cs typeface="+mj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9AC5C46-A063-554B-C192-E5AE0F0B1B7F}"/>
              </a:ext>
            </a:extLst>
          </p:cNvPr>
          <p:cNvSpPr txBox="1"/>
          <p:nvPr/>
        </p:nvSpPr>
        <p:spPr>
          <a:xfrm>
            <a:off x="3048762" y="651426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Kvinnenes internasjonale bønnedag 2025/Norges Kristne Råd</a:t>
            </a:r>
          </a:p>
        </p:txBody>
      </p:sp>
      <p:pic>
        <p:nvPicPr>
          <p:cNvPr id="7" name="Bilde 6" descr="Et bilde som inneholder klær, person, Menneskeansikt, jente&#10;&#10;Automatisk generert beskrivelse">
            <a:extLst>
              <a:ext uri="{FF2B5EF4-FFF2-40B4-BE49-F238E27FC236}">
                <a16:creationId xmlns:a16="http://schemas.microsoft.com/office/drawing/2014/main" id="{36640F47-DFC2-460A-3D8E-3498A8784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841" y="492881"/>
            <a:ext cx="4235817" cy="586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0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B2C6394-1592-B453-F582-C3A93F6E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14</a:t>
            </a:fld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F1511B7-0C6F-EAE4-977C-1C2A263AFA84}"/>
              </a:ext>
            </a:extLst>
          </p:cNvPr>
          <p:cNvSpPr txBox="1"/>
          <p:nvPr/>
        </p:nvSpPr>
        <p:spPr>
          <a:xfrm>
            <a:off x="602118" y="1126927"/>
            <a:ext cx="4985881" cy="4604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3200" kern="1200" dirty="0">
                <a:effectLst/>
                <a:ea typeface="+mj-ea"/>
                <a:cs typeface="+mj-cs"/>
              </a:rPr>
              <a:t>25% av gaveinntektene går til organisasjonen Menneskeverd, for deres arbeid for å verne om menneskelivet og menneskeverdet fra befruktning til naturlig død, og for spesielt sårbare grupper.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nb-NO" sz="3200" kern="1200" dirty="0">
              <a:effectLst/>
              <a:ea typeface="+mj-ea"/>
              <a:cs typeface="+mj-cs"/>
            </a:endParaRPr>
          </a:p>
        </p:txBody>
      </p:sp>
      <p:pic>
        <p:nvPicPr>
          <p:cNvPr id="1034" name="Picture 10" descr="No photo description available.">
            <a:extLst>
              <a:ext uri="{FF2B5EF4-FFF2-40B4-BE49-F238E27FC236}">
                <a16:creationId xmlns:a16="http://schemas.microsoft.com/office/drawing/2014/main" id="{951A7D83-ED72-2DD5-A41A-E0289D802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r="28354"/>
          <a:stretch/>
        </p:blipFill>
        <p:spPr bwMode="auto">
          <a:xfrm>
            <a:off x="5812669" y="701977"/>
            <a:ext cx="5880095" cy="545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 descr="Et bilde som inneholder Font, Grafikk, grafisk design, tekst&#10;&#10;Automatisk generert beskrivelse">
            <a:extLst>
              <a:ext uri="{FF2B5EF4-FFF2-40B4-BE49-F238E27FC236}">
                <a16:creationId xmlns:a16="http://schemas.microsoft.com/office/drawing/2014/main" id="{B26A20D5-6F56-1C63-B9A4-1D6D8859C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70" y="5354111"/>
            <a:ext cx="2596901" cy="63703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1FF083D-225E-BD61-78E8-705E8D5C3B74}"/>
              </a:ext>
            </a:extLst>
          </p:cNvPr>
          <p:cNvSpPr txBox="1"/>
          <p:nvPr/>
        </p:nvSpPr>
        <p:spPr>
          <a:xfrm>
            <a:off x="3048762" y="651426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Kvinnenes internasjonale bønnedag 2025/Norges Kristne Råd</a:t>
            </a:r>
          </a:p>
        </p:txBody>
      </p:sp>
    </p:spTree>
    <p:extLst>
      <p:ext uri="{BB962C8B-B14F-4D97-AF65-F5344CB8AC3E}">
        <p14:creationId xmlns:p14="http://schemas.microsoft.com/office/powerpoint/2010/main" val="3955986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DDE0D47-3F2C-2B7E-F91A-44C0D200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15</a:t>
            </a:fld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626AE55-4B89-F17C-B781-2EFE77377643}"/>
              </a:ext>
            </a:extLst>
          </p:cNvPr>
          <p:cNvSpPr txBox="1"/>
          <p:nvPr/>
        </p:nvSpPr>
        <p:spPr>
          <a:xfrm>
            <a:off x="163837" y="657364"/>
            <a:ext cx="3959886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atin typeface="+mj-lt"/>
              </a:rPr>
              <a:t>Gave </a:t>
            </a:r>
            <a:r>
              <a:rPr lang="en-US" sz="3200" b="1" dirty="0" err="1">
                <a:latin typeface="+mj-lt"/>
              </a:rPr>
              <a:t>kan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gis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på</a:t>
            </a:r>
            <a:r>
              <a:rPr lang="en-US" sz="3200" b="1" dirty="0">
                <a:latin typeface="+mj-lt"/>
              </a:rPr>
              <a:t>:</a:t>
            </a:r>
          </a:p>
          <a:p>
            <a:pPr algn="ctr" fontAlgn="base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atin typeface="+mj-lt"/>
              </a:rPr>
              <a:t>VIPPS: 796645</a:t>
            </a:r>
          </a:p>
          <a:p>
            <a:pPr algn="ctr" fontAlgn="base"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effectLst/>
              <a:latin typeface="+mj-lt"/>
            </a:endParaRPr>
          </a:p>
          <a:p>
            <a:pPr algn="ctr" fontAlgn="base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effectLst/>
                <a:latin typeface="+mj-lt"/>
              </a:rPr>
              <a:t>TAKK!</a:t>
            </a:r>
            <a:endParaRPr lang="en-US" sz="3200" b="1" dirty="0">
              <a:effectLst/>
              <a:latin typeface="+mj-lt"/>
            </a:endParaRPr>
          </a:p>
          <a:p>
            <a:pPr algn="ctr" fontAlgn="base">
              <a:lnSpc>
                <a:spcPct val="90000"/>
              </a:lnSpc>
              <a:spcAft>
                <a:spcPts val="600"/>
              </a:spcAft>
            </a:pPr>
            <a:endParaRPr lang="en-US" sz="3200" dirty="0">
              <a:effectLst/>
              <a:latin typeface="+mj-lt"/>
            </a:endParaRPr>
          </a:p>
          <a:p>
            <a:pPr algn="ctr" fontAlgn="base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effectLst/>
                <a:latin typeface="+mj-lt"/>
              </a:rPr>
              <a:t>Den </a:t>
            </a:r>
            <a:r>
              <a:rPr lang="en-US" sz="3200" dirty="0" err="1">
                <a:effectLst/>
                <a:latin typeface="+mj-lt"/>
              </a:rPr>
              <a:t>norske</a:t>
            </a:r>
            <a:r>
              <a:rPr lang="en-US" sz="3200" dirty="0">
                <a:effectLst/>
                <a:latin typeface="+mj-lt"/>
              </a:rPr>
              <a:t> </a:t>
            </a:r>
            <a:r>
              <a:rPr lang="en-US" sz="3200" dirty="0" err="1">
                <a:effectLst/>
                <a:latin typeface="+mj-lt"/>
              </a:rPr>
              <a:t>bønnedagskomiteen</a:t>
            </a:r>
            <a:br>
              <a:rPr lang="en-US" sz="3200" dirty="0">
                <a:effectLst/>
                <a:latin typeface="+mj-lt"/>
              </a:rPr>
            </a:br>
            <a:r>
              <a:rPr lang="en-US" sz="3200" dirty="0" err="1">
                <a:effectLst/>
                <a:latin typeface="+mj-lt"/>
              </a:rPr>
              <a:t>Norges</a:t>
            </a:r>
            <a:r>
              <a:rPr lang="en-US" sz="3200" dirty="0">
                <a:effectLst/>
                <a:latin typeface="+mj-lt"/>
              </a:rPr>
              <a:t> </a:t>
            </a:r>
            <a:r>
              <a:rPr lang="en-US" sz="3200" dirty="0" err="1">
                <a:effectLst/>
                <a:latin typeface="+mj-lt"/>
              </a:rPr>
              <a:t>Kristne</a:t>
            </a:r>
            <a:r>
              <a:rPr lang="en-US" sz="3200" dirty="0">
                <a:effectLst/>
                <a:latin typeface="+mj-lt"/>
              </a:rPr>
              <a:t> </a:t>
            </a:r>
            <a:r>
              <a:rPr lang="en-US" sz="3200" dirty="0" err="1">
                <a:effectLst/>
                <a:latin typeface="+mj-lt"/>
              </a:rPr>
              <a:t>Råd</a:t>
            </a:r>
            <a:endParaRPr lang="en-US" sz="3200" dirty="0">
              <a:effectLst/>
              <a:latin typeface="+mj-lt"/>
            </a:endParaRPr>
          </a:p>
          <a:p>
            <a:endParaRPr lang="nb-NO" dirty="0"/>
          </a:p>
        </p:txBody>
      </p:sp>
      <p:pic>
        <p:nvPicPr>
          <p:cNvPr id="5" name="Bilde 4" descr="Et bilde som inneholder utendørs, palmetre, himmel, Tropene&#10;&#10;Automatisk generert beskrivelse">
            <a:extLst>
              <a:ext uri="{FF2B5EF4-FFF2-40B4-BE49-F238E27FC236}">
                <a16:creationId xmlns:a16="http://schemas.microsoft.com/office/drawing/2014/main" id="{02F90D85-49FA-1BC1-4279-E070CB4946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62" r="15015"/>
          <a:stretch/>
        </p:blipFill>
        <p:spPr>
          <a:xfrm>
            <a:off x="4320619" y="0"/>
            <a:ext cx="7871381" cy="6858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81F8503-FC3E-7684-B5AB-297B0B837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95" y="4813143"/>
            <a:ext cx="1725769" cy="172576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7D21E46-CEEF-3E0B-5A6A-7FC870F3AFA6}"/>
              </a:ext>
            </a:extLst>
          </p:cNvPr>
          <p:cNvSpPr txBox="1"/>
          <p:nvPr/>
        </p:nvSpPr>
        <p:spPr>
          <a:xfrm>
            <a:off x="3048762" y="651426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Kvinnenes internasjonale bønnedag 2025/Norges Kristne Råd</a:t>
            </a:r>
          </a:p>
        </p:txBody>
      </p:sp>
    </p:spTree>
    <p:extLst>
      <p:ext uri="{BB962C8B-B14F-4D97-AF65-F5344CB8AC3E}">
        <p14:creationId xmlns:p14="http://schemas.microsoft.com/office/powerpoint/2010/main" val="189366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0B9B772-45B0-56D2-9C04-00C83F673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143" y="0"/>
            <a:ext cx="6858000" cy="6858000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021AB20-66D4-AD64-314B-D269AF75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2</a:t>
            </a:fld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AB7962F-1991-0031-E243-9B4579A32486}"/>
              </a:ext>
            </a:extLst>
          </p:cNvPr>
          <p:cNvSpPr txBox="1"/>
          <p:nvPr/>
        </p:nvSpPr>
        <p:spPr>
          <a:xfrm>
            <a:off x="802107" y="920621"/>
            <a:ext cx="26743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Cook Islands består av 15 øyer i </a:t>
            </a:r>
            <a:r>
              <a:rPr lang="nb-NO" sz="4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sz="4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tillehavet som er spredt over 2 mill. kvm.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2EE9CDD-7241-C8AD-F053-1EC20E6BFCDC}"/>
              </a:ext>
            </a:extLst>
          </p:cNvPr>
          <p:cNvSpPr txBox="1"/>
          <p:nvPr/>
        </p:nvSpPr>
        <p:spPr>
          <a:xfrm>
            <a:off x="3048762" y="651426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Kvinnenes internasjonale bønnedag 2025/Norges Kristne Råd</a:t>
            </a:r>
          </a:p>
        </p:txBody>
      </p:sp>
    </p:spTree>
    <p:extLst>
      <p:ext uri="{BB962C8B-B14F-4D97-AF65-F5344CB8AC3E}">
        <p14:creationId xmlns:p14="http://schemas.microsoft.com/office/powerpoint/2010/main" val="389559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E3B34FA-93FC-F395-17FE-BE91B420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3</a:t>
            </a:fld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96E286C-F784-8D78-B6F0-A244DC05EDE6}"/>
              </a:ext>
            </a:extLst>
          </p:cNvPr>
          <p:cNvSpPr txBox="1"/>
          <p:nvPr/>
        </p:nvSpPr>
        <p:spPr>
          <a:xfrm>
            <a:off x="514011" y="474345"/>
            <a:ext cx="38338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Cookøyene har til sammen rundt 17 000 innbyggere.</a:t>
            </a:r>
          </a:p>
          <a:p>
            <a:endParaRPr lang="nb-NO" sz="3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tillegg bor det mennesker fra Cook Islands på New Zealand</a:t>
            </a:r>
            <a:r>
              <a:rPr lang="nb-NO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Der har øyboerne fri </a:t>
            </a:r>
            <a:r>
              <a:rPr lang="nb-NO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bosettingsrett.</a:t>
            </a:r>
          </a:p>
          <a:p>
            <a:endParaRPr lang="nb-NO" dirty="0"/>
          </a:p>
        </p:txBody>
      </p:sp>
      <p:pic>
        <p:nvPicPr>
          <p:cNvPr id="8" name="Bilde 7" descr="Et bilde som inneholder Menneskeansikt, smil, person, Motetilbehør&#10;&#10;Automatisk generert beskrivelse">
            <a:extLst>
              <a:ext uri="{FF2B5EF4-FFF2-40B4-BE49-F238E27FC236}">
                <a16:creationId xmlns:a16="http://schemas.microsoft.com/office/drawing/2014/main" id="{AAD132E0-94EC-6819-F73C-0CAD404D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915" r="28529"/>
          <a:stretch/>
        </p:blipFill>
        <p:spPr>
          <a:xfrm>
            <a:off x="3933775" y="0"/>
            <a:ext cx="8273143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53AE446D-8760-E12E-3D1B-CEB644FB50E7}"/>
              </a:ext>
            </a:extLst>
          </p:cNvPr>
          <p:cNvSpPr txBox="1"/>
          <p:nvPr/>
        </p:nvSpPr>
        <p:spPr>
          <a:xfrm>
            <a:off x="10262408" y="6538912"/>
            <a:ext cx="1853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75000"/>
                  </a:schemeClr>
                </a:solidFill>
              </a:rPr>
              <a:t>Foto: World Day </a:t>
            </a:r>
            <a:r>
              <a:rPr lang="nb-NO" sz="1200" dirty="0" err="1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nb-NO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b-NO" sz="1200" dirty="0" err="1">
                <a:solidFill>
                  <a:schemeClr val="bg1">
                    <a:lumMod val="75000"/>
                  </a:schemeClr>
                </a:solidFill>
              </a:rPr>
              <a:t>Prayer</a:t>
            </a:r>
            <a:endParaRPr lang="nb-NO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2ED25FB-C9E5-66BD-EE6E-576EE47A4C61}"/>
              </a:ext>
            </a:extLst>
          </p:cNvPr>
          <p:cNvSpPr txBox="1"/>
          <p:nvPr/>
        </p:nvSpPr>
        <p:spPr>
          <a:xfrm>
            <a:off x="3048762" y="651426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Kvinnenes internasjonale bønnedag 2025/Norges Kristne Råd</a:t>
            </a:r>
          </a:p>
        </p:txBody>
      </p:sp>
    </p:spTree>
    <p:extLst>
      <p:ext uri="{BB962C8B-B14F-4D97-AF65-F5344CB8AC3E}">
        <p14:creationId xmlns:p14="http://schemas.microsoft.com/office/powerpoint/2010/main" val="374751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BE7EB6D-1C51-AB5C-9031-8AD98541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4</a:t>
            </a:fld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C681D57-39FC-E2DD-6587-9666CB4C482A}"/>
              </a:ext>
            </a:extLst>
          </p:cNvPr>
          <p:cNvSpPr txBox="1"/>
          <p:nvPr/>
        </p:nvSpPr>
        <p:spPr>
          <a:xfrm>
            <a:off x="8250893" y="428177"/>
            <a:ext cx="39411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 antas at øyene først ble bebodd år 500 og 800 </a:t>
            </a:r>
            <a:r>
              <a:rPr lang="nb-NO" sz="32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etter Kristus,</a:t>
            </a:r>
            <a:r>
              <a:rPr lang="nb-NO" sz="3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av mennesker fra øyer som i dag tilhører Fransk Polynesia. </a:t>
            </a:r>
          </a:p>
          <a:p>
            <a:endParaRPr lang="nb-NO" sz="3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3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1773 og 1777 </a:t>
            </a:r>
            <a:r>
              <a:rPr lang="nb-NO" sz="32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ankom Kaptein James Cook,</a:t>
            </a:r>
          </a:p>
          <a:p>
            <a:r>
              <a:rPr lang="nb-NO" sz="32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nb-NO" sz="3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britiske oppdagelsesreisende.</a:t>
            </a:r>
            <a:endParaRPr lang="nb-NO" sz="3200" dirty="0">
              <a:latin typeface="+mj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71FB266-F782-AB1E-6C4A-D14F75DD5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32" y="839212"/>
            <a:ext cx="7772400" cy="517957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03F8805-EFE4-E529-9597-161AC7C0C5C7}"/>
              </a:ext>
            </a:extLst>
          </p:cNvPr>
          <p:cNvSpPr txBox="1"/>
          <p:nvPr/>
        </p:nvSpPr>
        <p:spPr>
          <a:xfrm>
            <a:off x="6173927" y="5726763"/>
            <a:ext cx="3298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75000"/>
                  </a:schemeClr>
                </a:solidFill>
              </a:rPr>
              <a:t>Foto: </a:t>
            </a:r>
            <a:r>
              <a:rPr lang="nb-NO" sz="1200" i="0" u="none" strike="noStrike" dirty="0" err="1">
                <a:solidFill>
                  <a:schemeClr val="bg1">
                    <a:lumMod val="75000"/>
                  </a:schemeClr>
                </a:solidFill>
                <a:effectLst/>
              </a:rPr>
              <a:t>NguyenHoangThach</a:t>
            </a:r>
            <a:endParaRPr lang="nb-NO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AB78A07-A008-6D26-92D7-4B80CC8CAD63}"/>
              </a:ext>
            </a:extLst>
          </p:cNvPr>
          <p:cNvSpPr txBox="1"/>
          <p:nvPr/>
        </p:nvSpPr>
        <p:spPr>
          <a:xfrm>
            <a:off x="3048762" y="651426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Kvinnenes internasjonale bønnedag 2025/Norges Kristne Råd</a:t>
            </a:r>
          </a:p>
        </p:txBody>
      </p:sp>
    </p:spTree>
    <p:extLst>
      <p:ext uri="{BB962C8B-B14F-4D97-AF65-F5344CB8AC3E}">
        <p14:creationId xmlns:p14="http://schemas.microsoft.com/office/powerpoint/2010/main" val="377955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F158607-5FEB-6741-5680-2F2C84A6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5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57F7B37-0454-1E60-1CBF-EE9C9B82C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10" y="606975"/>
            <a:ext cx="6850622" cy="3425311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324B346-90E9-BD86-B6E9-E83E9B11831F}"/>
              </a:ext>
            </a:extLst>
          </p:cNvPr>
          <p:cNvSpPr txBox="1"/>
          <p:nvPr/>
        </p:nvSpPr>
        <p:spPr>
          <a:xfrm>
            <a:off x="949210" y="4291250"/>
            <a:ext cx="58186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0" i="0" u="none" strike="noStrike" dirty="0">
                <a:effectLst/>
                <a:latin typeface="+mj-lt"/>
                <a:cs typeface="Calibri" panose="020F0502020204030204" pitchFamily="34" charset="0"/>
              </a:rPr>
              <a:t>STATSFORM: </a:t>
            </a:r>
          </a:p>
          <a:p>
            <a:pPr algn="l"/>
            <a:r>
              <a:rPr lang="nb-NO" sz="3200" dirty="0">
                <a:latin typeface="+mj-lt"/>
                <a:cs typeface="Calibri" panose="020F0502020204030204" pitchFamily="34" charset="0"/>
              </a:rPr>
              <a:t>Selvstyrt l</a:t>
            </a:r>
            <a:r>
              <a:rPr lang="nb-NO" sz="3200" b="0" i="0" u="none" strike="noStrike" dirty="0">
                <a:effectLst/>
                <a:latin typeface="+mj-lt"/>
                <a:cs typeface="Calibri" panose="020F0502020204030204" pitchFamily="34" charset="0"/>
              </a:rPr>
              <a:t>and i fri tilknytning til</a:t>
            </a:r>
          </a:p>
          <a:p>
            <a:pPr algn="l"/>
            <a:r>
              <a:rPr lang="nb-NO" sz="3200" b="0" i="0" u="none" strike="noStrike" dirty="0">
                <a:effectLst/>
                <a:latin typeface="+mj-lt"/>
                <a:cs typeface="Calibri" panose="020F0502020204030204" pitchFamily="34" charset="0"/>
              </a:rPr>
              <a:t>New Zealand </a:t>
            </a:r>
          </a:p>
          <a:p>
            <a:r>
              <a:rPr lang="nb-NO" sz="3200" dirty="0">
                <a:latin typeface="+mj-lt"/>
              </a:rPr>
              <a:t>KONGE: Kong Charles 3</a:t>
            </a:r>
          </a:p>
          <a:p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E00151D-5642-45B0-AA42-FA496499E9ED}"/>
              </a:ext>
            </a:extLst>
          </p:cNvPr>
          <p:cNvSpPr txBox="1"/>
          <p:nvPr/>
        </p:nvSpPr>
        <p:spPr>
          <a:xfrm>
            <a:off x="8246684" y="460671"/>
            <a:ext cx="34710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kern="100" dirty="0">
                <a:latin typeface="+mj-lt"/>
                <a:cs typeface="Times New Roman" panose="02020603050405020304" pitchFamily="18" charset="0"/>
              </a:rPr>
              <a:t>STATSMINISTER: </a:t>
            </a:r>
          </a:p>
          <a:p>
            <a:pPr algn="l"/>
            <a:r>
              <a:rPr lang="nb-NO" sz="3200" kern="100" dirty="0">
                <a:latin typeface="+mj-lt"/>
                <a:cs typeface="Times New Roman" panose="02020603050405020304" pitchFamily="18" charset="0"/>
              </a:rPr>
              <a:t>Mark Brown </a:t>
            </a:r>
          </a:p>
          <a:p>
            <a:pPr algn="l"/>
            <a:r>
              <a:rPr lang="nb-NO" sz="3200" kern="100" dirty="0">
                <a:latin typeface="+mj-lt"/>
                <a:cs typeface="Times New Roman" panose="02020603050405020304" pitchFamily="18" charset="0"/>
              </a:rPr>
              <a:t>INNBYGGERTALL:</a:t>
            </a:r>
          </a:p>
          <a:p>
            <a:pPr algn="l"/>
            <a:r>
              <a:rPr lang="nb-NO" sz="3200" kern="100" dirty="0">
                <a:latin typeface="+mj-lt"/>
                <a:cs typeface="Times New Roman" panose="02020603050405020304" pitchFamily="18" charset="0"/>
              </a:rPr>
              <a:t>17 000</a:t>
            </a:r>
          </a:p>
          <a:p>
            <a:pPr algn="l"/>
            <a:r>
              <a:rPr lang="nb-NO" sz="3200" kern="100" dirty="0">
                <a:latin typeface="+mj-lt"/>
                <a:cs typeface="Times New Roman" panose="02020603050405020304" pitchFamily="18" charset="0"/>
              </a:rPr>
              <a:t>OFFISIELLE SPRÅK: </a:t>
            </a:r>
          </a:p>
          <a:p>
            <a:pPr algn="l"/>
            <a:r>
              <a:rPr lang="nb-NO" sz="3200" kern="100" dirty="0">
                <a:latin typeface="+mj-lt"/>
                <a:cs typeface="Times New Roman" panose="02020603050405020304" pitchFamily="18" charset="0"/>
              </a:rPr>
              <a:t>engelsk, cookøymaori </a:t>
            </a:r>
          </a:p>
          <a:p>
            <a:pPr algn="l"/>
            <a:r>
              <a:rPr lang="nb-NO" sz="3200" kern="100" dirty="0">
                <a:latin typeface="+mj-lt"/>
                <a:cs typeface="Times New Roman" panose="02020603050405020304" pitchFamily="18" charset="0"/>
              </a:rPr>
              <a:t>VALUTA: </a:t>
            </a:r>
          </a:p>
          <a:p>
            <a:pPr algn="l"/>
            <a:r>
              <a:rPr lang="nb-NO" sz="3200" kern="100" dirty="0">
                <a:latin typeface="+mj-lt"/>
                <a:cs typeface="Times New Roman" panose="02020603050405020304" pitchFamily="18" charset="0"/>
              </a:rPr>
              <a:t>New Zealand dollar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F994E68-4F4A-9C64-C551-9D60BB05C19A}"/>
              </a:ext>
            </a:extLst>
          </p:cNvPr>
          <p:cNvSpPr txBox="1"/>
          <p:nvPr/>
        </p:nvSpPr>
        <p:spPr>
          <a:xfrm>
            <a:off x="3048762" y="651426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Kvinnenes internasjonale bønnedag 2025/Norges Kristne Råd</a:t>
            </a:r>
          </a:p>
        </p:txBody>
      </p:sp>
    </p:spTree>
    <p:extLst>
      <p:ext uri="{BB962C8B-B14F-4D97-AF65-F5344CB8AC3E}">
        <p14:creationId xmlns:p14="http://schemas.microsoft.com/office/powerpoint/2010/main" val="283614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6F0FF6D-C454-1FE9-9A7C-22778F54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6</a:t>
            </a:fld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F0EABFF-34F5-B56F-309D-4B7ABBB45FC2}"/>
              </a:ext>
            </a:extLst>
          </p:cNvPr>
          <p:cNvSpPr txBox="1"/>
          <p:nvPr/>
        </p:nvSpPr>
        <p:spPr>
          <a:xfrm>
            <a:off x="5680338" y="335845"/>
            <a:ext cx="58605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rgbClr val="1F1F1F"/>
                </a:solidFill>
                <a:latin typeface="+mj-lt"/>
              </a:rPr>
              <a:t>Hoveddelen av befolkningen er kristne.</a:t>
            </a:r>
          </a:p>
          <a:p>
            <a:endParaRPr lang="nb-NO" sz="3600" dirty="0">
              <a:solidFill>
                <a:srgbClr val="1F1F1F"/>
              </a:solidFill>
              <a:latin typeface="+mj-lt"/>
            </a:endParaRPr>
          </a:p>
          <a:p>
            <a:r>
              <a:rPr lang="nb-NO" sz="3600" dirty="0">
                <a:solidFill>
                  <a:srgbClr val="1F1F1F"/>
                </a:solidFill>
                <a:latin typeface="+mj-lt"/>
              </a:rPr>
              <a:t>Disse fordeler seg i hovedsak mellom den reformerte Cook Islands Christian Church (48,8%), Den katolske kirke (17%), Syvendedags Adventistkirken, Pinsemenigheter og Den anglikanske kirke.</a:t>
            </a:r>
          </a:p>
        </p:txBody>
      </p:sp>
      <p:pic>
        <p:nvPicPr>
          <p:cNvPr id="10" name="Bilde 9" descr="Et bilde som inneholder utendørs, himmel, fjell, natur&#10;&#10;Automatisk generert beskrivelse">
            <a:extLst>
              <a:ext uri="{FF2B5EF4-FFF2-40B4-BE49-F238E27FC236}">
                <a16:creationId xmlns:a16="http://schemas.microsoft.com/office/drawing/2014/main" id="{403107B5-1B20-8D37-529D-889D0BDCA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B490D84-72AE-2E5C-A693-92FF4E04FAE4}"/>
              </a:ext>
            </a:extLst>
          </p:cNvPr>
          <p:cNvSpPr txBox="1"/>
          <p:nvPr/>
        </p:nvSpPr>
        <p:spPr>
          <a:xfrm>
            <a:off x="0" y="6582975"/>
            <a:ext cx="1853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Foto: World Day </a:t>
            </a:r>
            <a:r>
              <a:rPr lang="nb-NO" sz="1200" dirty="0" err="1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b-NO" sz="1200" dirty="0" err="1">
                <a:solidFill>
                  <a:schemeClr val="bg1">
                    <a:lumMod val="85000"/>
                  </a:schemeClr>
                </a:solidFill>
              </a:rPr>
              <a:t>Prayer</a:t>
            </a:r>
            <a:endParaRPr lang="nb-NO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859D5FA-757D-2D6A-3323-FCA114EE4CA3}"/>
              </a:ext>
            </a:extLst>
          </p:cNvPr>
          <p:cNvSpPr txBox="1"/>
          <p:nvPr/>
        </p:nvSpPr>
        <p:spPr>
          <a:xfrm>
            <a:off x="3048762" y="651426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Kvinnenes internasjonale bønnedag 2025/Norges Kristne Råd</a:t>
            </a:r>
          </a:p>
        </p:txBody>
      </p:sp>
    </p:spTree>
    <p:extLst>
      <p:ext uri="{BB962C8B-B14F-4D97-AF65-F5344CB8AC3E}">
        <p14:creationId xmlns:p14="http://schemas.microsoft.com/office/powerpoint/2010/main" val="288358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F8C9B7C-A91D-C1BC-72E7-22FAE926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7</a:t>
            </a:fld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15CB6E7-0E29-157C-29DF-510E4A74C1AE}"/>
              </a:ext>
            </a:extLst>
          </p:cNvPr>
          <p:cNvSpPr txBox="1"/>
          <p:nvPr/>
        </p:nvSpPr>
        <p:spPr>
          <a:xfrm>
            <a:off x="631370" y="1839328"/>
            <a:ext cx="3139542" cy="443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nb-NO" sz="3600" dirty="0">
                <a:latin typeface="+mj-lt"/>
              </a:rPr>
            </a:br>
            <a:r>
              <a:rPr lang="nb-NO" sz="3600" dirty="0">
                <a:latin typeface="+mj-lt"/>
              </a:rPr>
              <a:t>D</a:t>
            </a:r>
            <a:r>
              <a:rPr lang="nb-NO" sz="3600" dirty="0">
                <a:effectLst/>
                <a:latin typeface="+mj-lt"/>
              </a:rPr>
              <a:t>en kristne troen er i dag en sentral drivkraft bak verdiene og fellesskapet som samfunnet er bygget på. </a:t>
            </a:r>
            <a:endParaRPr lang="nb-NO" sz="3600" dirty="0">
              <a:latin typeface="+mj-lt"/>
            </a:endParaRPr>
          </a:p>
          <a:p>
            <a:endParaRPr lang="nb-NO" dirty="0"/>
          </a:p>
        </p:txBody>
      </p:sp>
      <p:pic>
        <p:nvPicPr>
          <p:cNvPr id="5" name="Bilde 4" descr="Et bilde som inneholder person, klær, kvinne, veving&#10;&#10;Automatisk generert beskrivelse">
            <a:extLst>
              <a:ext uri="{FF2B5EF4-FFF2-40B4-BE49-F238E27FC236}">
                <a16:creationId xmlns:a16="http://schemas.microsoft.com/office/drawing/2014/main" id="{361B1EB9-23D2-676B-F3F5-8677BFB364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4" r="1290"/>
          <a:stretch/>
        </p:blipFill>
        <p:spPr>
          <a:xfrm>
            <a:off x="4223659" y="1921290"/>
            <a:ext cx="7336971" cy="427113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FCD7804-359D-1D13-B1F7-436F0F7ABAE3}"/>
              </a:ext>
            </a:extLst>
          </p:cNvPr>
          <p:cNvSpPr txBox="1"/>
          <p:nvPr/>
        </p:nvSpPr>
        <p:spPr>
          <a:xfrm>
            <a:off x="631370" y="443962"/>
            <a:ext cx="11238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effectLst/>
                <a:latin typeface="+mj-lt"/>
              </a:rPr>
              <a:t>Evangeliet kom til øyene i 1821 gjennom John Williams og London </a:t>
            </a:r>
            <a:r>
              <a:rPr lang="nb-NO" sz="3600" dirty="0" err="1">
                <a:effectLst/>
                <a:latin typeface="+mj-lt"/>
              </a:rPr>
              <a:t>Missionary</a:t>
            </a:r>
            <a:r>
              <a:rPr lang="nb-NO" sz="3600" dirty="0">
                <a:effectLst/>
                <a:latin typeface="+mj-lt"/>
              </a:rPr>
              <a:t> </a:t>
            </a:r>
            <a:r>
              <a:rPr lang="nb-NO" sz="3600" dirty="0" err="1">
                <a:effectLst/>
                <a:latin typeface="+mj-lt"/>
              </a:rPr>
              <a:t>Society</a:t>
            </a:r>
            <a:r>
              <a:rPr lang="nb-NO" sz="3600" dirty="0">
                <a:effectLst/>
                <a:latin typeface="+mj-lt"/>
              </a:rPr>
              <a:t>. </a:t>
            </a:r>
          </a:p>
          <a:p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6FC755B-ECBB-3768-A117-709E621C1AC8}"/>
              </a:ext>
            </a:extLst>
          </p:cNvPr>
          <p:cNvSpPr txBox="1"/>
          <p:nvPr/>
        </p:nvSpPr>
        <p:spPr>
          <a:xfrm>
            <a:off x="9622077" y="5858890"/>
            <a:ext cx="1853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2"/>
                </a:solidFill>
              </a:rPr>
              <a:t>Foto: World Day </a:t>
            </a:r>
            <a:r>
              <a:rPr lang="nb-NO" sz="1200" dirty="0" err="1">
                <a:solidFill>
                  <a:schemeClr val="bg2"/>
                </a:solidFill>
              </a:rPr>
              <a:t>of</a:t>
            </a:r>
            <a:r>
              <a:rPr lang="nb-NO" sz="1200" dirty="0">
                <a:solidFill>
                  <a:schemeClr val="bg2"/>
                </a:solidFill>
              </a:rPr>
              <a:t> </a:t>
            </a:r>
            <a:r>
              <a:rPr lang="nb-NO" sz="1200" dirty="0" err="1">
                <a:solidFill>
                  <a:schemeClr val="bg2"/>
                </a:solidFill>
              </a:rPr>
              <a:t>Prayer</a:t>
            </a:r>
            <a:endParaRPr lang="nb-NO" sz="1200" dirty="0">
              <a:solidFill>
                <a:schemeClr val="bg2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FFEC30-07E6-6497-28E6-6154ECFA8281}"/>
              </a:ext>
            </a:extLst>
          </p:cNvPr>
          <p:cNvSpPr txBox="1"/>
          <p:nvPr/>
        </p:nvSpPr>
        <p:spPr>
          <a:xfrm>
            <a:off x="3048762" y="651426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Kvinnenes internasjonale bønnedag 2025/Norges Kristne Råd</a:t>
            </a:r>
          </a:p>
        </p:txBody>
      </p:sp>
    </p:spTree>
    <p:extLst>
      <p:ext uri="{BB962C8B-B14F-4D97-AF65-F5344CB8AC3E}">
        <p14:creationId xmlns:p14="http://schemas.microsoft.com/office/powerpoint/2010/main" val="29351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57399F7-F76E-617D-931E-8C2F7403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8</a:t>
            </a:fld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0FCC33A-6910-8D55-8826-827B39D47DBA}"/>
              </a:ext>
            </a:extLst>
          </p:cNvPr>
          <p:cNvSpPr txBox="1"/>
          <p:nvPr/>
        </p:nvSpPr>
        <p:spPr>
          <a:xfrm>
            <a:off x="305862" y="335845"/>
            <a:ext cx="500211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600" dirty="0">
                <a:effectLst/>
                <a:latin typeface="+mj-lt"/>
              </a:rPr>
              <a:t>Øyenes kulturelle arv som inkluderte sang, dans og trommer ble i begynnelsen undertrykket av misjonærene.</a:t>
            </a:r>
            <a:endParaRPr lang="nb-NO" sz="3600" dirty="0">
              <a:latin typeface="+mj-lt"/>
            </a:endParaRPr>
          </a:p>
          <a:p>
            <a:endParaRPr lang="nb-NO" sz="3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Cookøybefolkningen har etterhvert funnet en måte, på vakkert vis, å flette sammen sin polynesiske arv med sin kristne tro.</a:t>
            </a:r>
            <a:endParaRPr lang="nb-NO" sz="3600" dirty="0">
              <a:latin typeface="+mj-lt"/>
            </a:endParaRPr>
          </a:p>
        </p:txBody>
      </p:sp>
      <p:pic>
        <p:nvPicPr>
          <p:cNvPr id="7" name="Bilde 6" descr="Et bilde som inneholder person, utendørs, Menneskeansikt, klær&#10;&#10;Automatisk generert beskrivelse">
            <a:extLst>
              <a:ext uri="{FF2B5EF4-FFF2-40B4-BE49-F238E27FC236}">
                <a16:creationId xmlns:a16="http://schemas.microsoft.com/office/drawing/2014/main" id="{A213D5EA-FBED-F875-DD2A-0001757AA1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82" r="20414"/>
          <a:stretch/>
        </p:blipFill>
        <p:spPr>
          <a:xfrm>
            <a:off x="5584370" y="-1"/>
            <a:ext cx="6607629" cy="6858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AC49163-ADC1-AB08-9BF5-429960616824}"/>
              </a:ext>
            </a:extLst>
          </p:cNvPr>
          <p:cNvSpPr txBox="1"/>
          <p:nvPr/>
        </p:nvSpPr>
        <p:spPr>
          <a:xfrm>
            <a:off x="10338607" y="6581000"/>
            <a:ext cx="1853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2">
                    <a:lumMod val="90000"/>
                  </a:schemeClr>
                </a:solidFill>
              </a:rPr>
              <a:t>Foto: World Day </a:t>
            </a:r>
            <a:r>
              <a:rPr lang="nb-NO" sz="1200" dirty="0" err="1">
                <a:solidFill>
                  <a:schemeClr val="bg2">
                    <a:lumMod val="90000"/>
                  </a:schemeClr>
                </a:solidFill>
              </a:rPr>
              <a:t>of</a:t>
            </a:r>
            <a:r>
              <a:rPr lang="nb-NO" sz="1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nb-NO" sz="1200" dirty="0" err="1">
                <a:solidFill>
                  <a:schemeClr val="bg2">
                    <a:lumMod val="90000"/>
                  </a:schemeClr>
                </a:solidFill>
              </a:rPr>
              <a:t>Prayer</a:t>
            </a:r>
            <a:endParaRPr lang="nb-NO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E926057-7563-E7DC-A77F-F0B8EE3F569B}"/>
              </a:ext>
            </a:extLst>
          </p:cNvPr>
          <p:cNvSpPr txBox="1"/>
          <p:nvPr/>
        </p:nvSpPr>
        <p:spPr>
          <a:xfrm>
            <a:off x="3048762" y="651426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Kvinnenes internasjonale bønnedag 2025/Norges Kristne Råd</a:t>
            </a:r>
          </a:p>
        </p:txBody>
      </p:sp>
    </p:spTree>
    <p:extLst>
      <p:ext uri="{BB962C8B-B14F-4D97-AF65-F5344CB8AC3E}">
        <p14:creationId xmlns:p14="http://schemas.microsoft.com/office/powerpoint/2010/main" val="79593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96DD76D-5E78-8D17-33BB-64079076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248-037A-9B4F-BFED-90A9526D56AC}" type="slidenum">
              <a:rPr lang="nb-NO" smtClean="0"/>
              <a:t>9</a:t>
            </a:fld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8517687-A337-3740-BB2A-D2A719E3B086}"/>
              </a:ext>
            </a:extLst>
          </p:cNvPr>
          <p:cNvSpPr txBox="1"/>
          <p:nvPr/>
        </p:nvSpPr>
        <p:spPr>
          <a:xfrm>
            <a:off x="838200" y="837117"/>
            <a:ext cx="29291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latin typeface="+mj-lt"/>
              </a:rPr>
              <a:t>Øyene i Stillehavet rammes iblant av tropiske sykloner. Det fører til store ødeleggelser  og redsler.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8C747F3-009D-0DCD-3880-2C806F0099C5}"/>
              </a:ext>
            </a:extLst>
          </p:cNvPr>
          <p:cNvSpPr txBox="1"/>
          <p:nvPr/>
        </p:nvSpPr>
        <p:spPr>
          <a:xfrm>
            <a:off x="3902486" y="5710019"/>
            <a:ext cx="7603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/>
              <a:t>Tropisk syklon er et </a:t>
            </a:r>
            <a:r>
              <a:rPr lang="nb-NO" sz="1800" dirty="0">
                <a:hlinkClick r:id="rId2" tooltip="Stor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stormsystem</a:t>
            </a:r>
            <a:r>
              <a:rPr lang="nb-NO" sz="1800" dirty="0"/>
              <a:t>, et </a:t>
            </a:r>
            <a:r>
              <a:rPr lang="nb-NO" sz="1800" dirty="0">
                <a:hlinkClick r:id="rId3" tooltip="Lavtryk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lavtrykk</a:t>
            </a:r>
            <a:r>
              <a:rPr lang="nb-NO" sz="1800" dirty="0"/>
              <a:t>, som får energi fra varme frigitt av fuktig </a:t>
            </a:r>
            <a:r>
              <a:rPr lang="nb-NO" sz="1800" dirty="0">
                <a:hlinkClick r:id="rId4" tooltip="Luf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luft</a:t>
            </a:r>
            <a:r>
              <a:rPr lang="nb-NO" sz="1800" dirty="0"/>
              <a:t> som stiger og </a:t>
            </a:r>
            <a:r>
              <a:rPr lang="nb-NO" sz="1800" dirty="0">
                <a:hlinkClick r:id="rId5" tooltip="Kondensasj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kondenserer</a:t>
            </a:r>
            <a:r>
              <a:rPr lang="nb-NO" sz="1800" dirty="0"/>
              <a:t>. </a:t>
            </a:r>
          </a:p>
        </p:txBody>
      </p:sp>
      <p:pic>
        <p:nvPicPr>
          <p:cNvPr id="7" name="Bilde 6" descr="Et bilde som inneholder utendørs, sky, himmel, strand&#10;&#10;Automatisk generert beskrivelse">
            <a:extLst>
              <a:ext uri="{FF2B5EF4-FFF2-40B4-BE49-F238E27FC236}">
                <a16:creationId xmlns:a16="http://schemas.microsoft.com/office/drawing/2014/main" id="{7418BB1C-A85C-2809-F9E9-2654769BA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686" y="646836"/>
            <a:ext cx="7359114" cy="490487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895630E-71C7-B22C-3B33-7A421C126859}"/>
              </a:ext>
            </a:extLst>
          </p:cNvPr>
          <p:cNvSpPr txBox="1"/>
          <p:nvPr/>
        </p:nvSpPr>
        <p:spPr>
          <a:xfrm>
            <a:off x="10105381" y="5274715"/>
            <a:ext cx="1248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95000"/>
                  </a:schemeClr>
                </a:solidFill>
              </a:rPr>
              <a:t>Foto: </a:t>
            </a:r>
            <a:r>
              <a:rPr lang="nb-NO" sz="1200" dirty="0" err="1">
                <a:solidFill>
                  <a:schemeClr val="bg1">
                    <a:lumMod val="95000"/>
                  </a:schemeClr>
                </a:solidFill>
              </a:rPr>
              <a:t>WTJournal</a:t>
            </a:r>
            <a:endParaRPr lang="nb-NO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4E65E44-212D-98B6-74A6-C965FA946598}"/>
              </a:ext>
            </a:extLst>
          </p:cNvPr>
          <p:cNvSpPr txBox="1"/>
          <p:nvPr/>
        </p:nvSpPr>
        <p:spPr>
          <a:xfrm>
            <a:off x="3048762" y="651426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solidFill>
                  <a:schemeClr val="bg1">
                    <a:lumMod val="85000"/>
                  </a:schemeClr>
                </a:solidFill>
              </a:rPr>
              <a:t>Kvinnenes internasjonale bønnedag 2025/Norges Kristne Råd</a:t>
            </a:r>
          </a:p>
        </p:txBody>
      </p:sp>
    </p:spTree>
    <p:extLst>
      <p:ext uri="{BB962C8B-B14F-4D97-AF65-F5344CB8AC3E}">
        <p14:creationId xmlns:p14="http://schemas.microsoft.com/office/powerpoint/2010/main" val="1319667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93EF9A5599C0409E849E89A7CFF692" ma:contentTypeVersion="15" ma:contentTypeDescription="Opprett et nytt dokument." ma:contentTypeScope="" ma:versionID="916cb7b533877f27669b9f5057e82e6b">
  <xsd:schema xmlns:xsd="http://www.w3.org/2001/XMLSchema" xmlns:xs="http://www.w3.org/2001/XMLSchema" xmlns:p="http://schemas.microsoft.com/office/2006/metadata/properties" xmlns:ns2="8cc89a4f-6773-4c21-94a2-55fe4c91a7eb" xmlns:ns3="de95ea8b-3713-40b0-9a69-d66b9570dad3" targetNamespace="http://schemas.microsoft.com/office/2006/metadata/properties" ma:root="true" ma:fieldsID="9d2e8c70c945d4c694d8569bc097f7ae" ns2:_="" ns3:_="">
    <xsd:import namespace="8cc89a4f-6773-4c21-94a2-55fe4c91a7eb"/>
    <xsd:import namespace="de95ea8b-3713-40b0-9a69-d66b9570da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89a4f-6773-4c21-94a2-55fe4c91a7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c1f1800b-c866-403c-8cf2-11cf9e4445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5ea8b-3713-40b0-9a69-d66b9570dad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004ef05-6468-4c47-981c-1819b547e76e}" ma:internalName="TaxCatchAll" ma:showField="CatchAllData" ma:web="de95ea8b-3713-40b0-9a69-d66b9570da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95ea8b-3713-40b0-9a69-d66b9570dad3" xsi:nil="true"/>
    <lcf76f155ced4ddcb4097134ff3c332f xmlns="8cc89a4f-6773-4c21-94a2-55fe4c91a7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59A2A2-FD18-4FAF-9317-703B0958ADBE}"/>
</file>

<file path=customXml/itemProps2.xml><?xml version="1.0" encoding="utf-8"?>
<ds:datastoreItem xmlns:ds="http://schemas.openxmlformats.org/officeDocument/2006/customXml" ds:itemID="{8BB895F1-6FAD-4624-AA9C-39FB482F65AF}"/>
</file>

<file path=customXml/itemProps3.xml><?xml version="1.0" encoding="utf-8"?>
<ds:datastoreItem xmlns:ds="http://schemas.openxmlformats.org/officeDocument/2006/customXml" ds:itemID="{65BAD25F-C917-4780-839A-3E591E62305A}"/>
</file>

<file path=docProps/app.xml><?xml version="1.0" encoding="utf-8"?>
<Properties xmlns="http://schemas.openxmlformats.org/officeDocument/2006/extended-properties" xmlns:vt="http://schemas.openxmlformats.org/officeDocument/2006/docPropsVTypes">
  <TotalTime>8938</TotalTime>
  <Words>715</Words>
  <Application>Microsoft Office PowerPoint</Application>
  <PresentationFormat>Widescreen</PresentationFormat>
  <Paragraphs>90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MinionPro</vt:lpstr>
      <vt:lpstr>Office-tema</vt:lpstr>
      <vt:lpstr>Jeg skapte deg unik,  du er underfullt laget  Salme 139:14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Elisabet Stray</dc:creator>
  <cp:lastModifiedBy>Ester Madelen Lorentzen</cp:lastModifiedBy>
  <cp:revision>18</cp:revision>
  <cp:lastPrinted>2024-09-10T11:19:49Z</cp:lastPrinted>
  <dcterms:created xsi:type="dcterms:W3CDTF">2024-09-04T05:03:05Z</dcterms:created>
  <dcterms:modified xsi:type="dcterms:W3CDTF">2024-12-13T09:42:06Z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0x010100FC93EF9A5599C0409E849E89A7CFF692</vt:lpwstr>
  </property>
</Properties>
</file>